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8"/>
  </p:notesMasterIdLst>
  <p:sldIdLst>
    <p:sldId id="256" r:id="rId2"/>
    <p:sldId id="258" r:id="rId3"/>
    <p:sldId id="257" r:id="rId4"/>
    <p:sldId id="280" r:id="rId5"/>
    <p:sldId id="278" r:id="rId6"/>
    <p:sldId id="260" r:id="rId7"/>
    <p:sldId id="261" r:id="rId8"/>
    <p:sldId id="266" r:id="rId9"/>
    <p:sldId id="267" r:id="rId10"/>
    <p:sldId id="268" r:id="rId11"/>
    <p:sldId id="263" r:id="rId12"/>
    <p:sldId id="279" r:id="rId13"/>
    <p:sldId id="281" r:id="rId14"/>
    <p:sldId id="270" r:id="rId15"/>
    <p:sldId id="262" r:id="rId16"/>
    <p:sldId id="269" r:id="rId17"/>
    <p:sldId id="283" r:id="rId18"/>
    <p:sldId id="284" r:id="rId19"/>
    <p:sldId id="285" r:id="rId20"/>
    <p:sldId id="286" r:id="rId21"/>
    <p:sldId id="271" r:id="rId22"/>
    <p:sldId id="272" r:id="rId23"/>
    <p:sldId id="287" r:id="rId24"/>
    <p:sldId id="273" r:id="rId25"/>
    <p:sldId id="288" r:id="rId26"/>
    <p:sldId id="289" r:id="rId27"/>
    <p:sldId id="290" r:id="rId28"/>
    <p:sldId id="291" r:id="rId29"/>
    <p:sldId id="293" r:id="rId30"/>
    <p:sldId id="292" r:id="rId31"/>
    <p:sldId id="294" r:id="rId32"/>
    <p:sldId id="295" r:id="rId33"/>
    <p:sldId id="296" r:id="rId34"/>
    <p:sldId id="297" r:id="rId35"/>
    <p:sldId id="275" r:id="rId36"/>
    <p:sldId id="277" r:id="rId37"/>
  </p:sldIdLst>
  <p:sldSz cx="18288000" cy="10287000"/>
  <p:notesSz cx="6858000" cy="9144000"/>
  <p:embeddedFontLst>
    <p:embeddedFont>
      <p:font typeface="Segoe UI Light" panose="020B0502040204020203" pitchFamily="34" charset="0"/>
      <p:regular r:id="rId39"/>
      <p:italic r:id="rId40"/>
    </p:embeddedFont>
    <p:embeddedFont>
      <p:font typeface="Times New Roman Bold" panose="02020803070505020304" pitchFamily="18" charset="0"/>
      <p:regular r:id="rId41"/>
      <p:bold r:id="rId42"/>
    </p:embeddedFont>
    <p:embeddedFont>
      <p:font typeface="Times New Roman Bold Italics"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4622" autoAdjust="0"/>
  </p:normalViewPr>
  <p:slideViewPr>
    <p:cSldViewPr>
      <p:cViewPr>
        <p:scale>
          <a:sx n="50" d="100"/>
          <a:sy n="50" d="100"/>
        </p:scale>
        <p:origin x="917"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3:59:11.241"/>
    </inkml:context>
    <inkml:brush xml:id="br0">
      <inkml:brushProperty name="width" value="0.35" units="cm"/>
      <inkml:brushProperty name="height" value="0.35" units="cm"/>
      <inkml:brushProperty name="color" value="#FFFFFF"/>
    </inkml:brush>
  </inkml:definitions>
  <inkml:trace contextRef="#ctx0" brushRef="#br0">1674 83 24575,'-780'0'0,"738"-3"0,0-1 0,0-3 0,-71-19 0,64 12 0,-97-11 0,95 22 0,-91 5 0,113 1 0,0 1 0,1 1 0,0 2 0,-46 16 0,59-16-252,0 1 0,1 0 0,-17 13-1,28-18-103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4:01:01.281"/>
    </inkml:context>
    <inkml:brush xml:id="br0">
      <inkml:brushProperty name="width" value="0.35" units="cm"/>
      <inkml:brushProperty name="height" value="0.35" units="cm"/>
      <inkml:brushProperty name="color" value="#FFFFFF"/>
    </inkml:brush>
  </inkml:definitions>
  <inkml:trace contextRef="#ctx0" brushRef="#br0">314 47 24575,'-3'1'0,"0"-1"0,0 1 0,0 0 0,0 0 0,0 0 0,0 1 0,0-1 0,-5 4 0,-16 7 0,-5-5 0,-51 6 0,-6 1 0,23 1 0,63-15 0,1 0 0,-1 0 0,0 0 0,0 0 0,0 0 0,0 0 0,0 0 0,0 0 0,1 0 0,-1 0 0,0 0 0,0 0 0,0 0 0,0 0 0,0 0 0,0 0 0,0 0 0,1 0 0,-1 0 0,0 0 0,0 1 0,0-1 0,0 0 0,0 0 0,0 0 0,0 0 0,0 0 0,0 0 0,0 0 0,1 0 0,-1 1 0,0-1 0,0 0 0,0 0 0,0 0 0,0 0 0,0 0 0,0 0 0,0 0 0,0 1 0,0-1 0,0 0 0,0 0 0,0 0 0,0 0 0,0 0 0,0 0 0,0 1 0,0-1 0,0 0 0,0 0 0,-1 0 0,1 0 0,0 0 0,0 0 0,0 0 0,0 1 0,0-1 0,0 0 0,0 0 0,13 2 0,302 1 0,-157-6 0,-43 5 0,131-5 0,-224 0 0,43-12 0,-42 9 0,35-5 0,-26 5 0,0-1 0,0-1 0,32-13 0,-26 8 0,53-12 0,-60 20 0,0 2 0,0 1 0,0 1 0,40 4 0,-67-3 0,0 1 0,-1-1 0,1 1 0,0 0 0,0 0 0,-1 1 0,1-1 0,-1 1 0,1 0 0,-1 0 0,1 0 0,-1 0 0,0 1 0,0-1 0,5 7 0,-4-5 0,-1 1 0,0 0 0,0 0 0,-1 0 0,1 1 0,-1-1 0,0 1 0,0-1 0,1 11 0,-1 0 0,0-1 0,-2 1 0,0 0 0,-1-1 0,0 1 0,-1-1 0,-6 21 0,6-28 0,0 0 0,0 0 0,-1 0 0,-1 0 0,1-1 0,-1 0 0,0 0 0,-1 0 0,1 0 0,-1 0 0,-10 9 0,9-12 0,0 1 0,0-1 0,-1 0 0,0 0 0,1-1 0,-1 0 0,0 0 0,0-1 0,-1 0 0,1 0 0,0 0 0,-1-1 0,-8 0 0,12-1 0,-76 4 0,73-4 0,0 0 0,0 0 0,0-1 0,0 0 0,0-1 0,0 1 0,0-2 0,-9-3 0,15 6 0,0-1 0,0 1 0,0-1 0,0 1 0,1-1 0,-1 0 0,0 1 0,0-1 0,1 0 0,-1 0 0,0 1 0,1-1 0,-1 0 0,1 0 0,-1 0 0,1 0 0,0 0 0,-1 1 0,1-1 0,0 0 0,-1 0 0,1 0 0,0 0 0,0 0 0,0 0 0,0 0 0,0 0 0,0 0 0,0 0 0,0 0 0,1 0 0,-1 0 0,0 0 0,0 0 0,1 0 0,-1 0 0,1 0 0,-1 0 0,1 1 0,-1-1 0,1 0 0,1-1 0,1-2 0,0 0 0,0 1 0,1-1 0,-1 1 0,1 0 0,0 0 0,8-4 0,9-3 0,1 2 0,-1 0 0,2 1 0,-1 1 0,1 1 0,45-3 0,147 4 0,-208 4 0,23 1 0,-1-1 0,1-2 0,-1-1 0,58-13 0,9-12 0,84-21 0,-141 40 0,-1 3 0,72-4 0,-61 9 0,-15-1 0,0 2 0,1 1 0,-1 2 0,40 7 0,-68-8 0,-1 0 0,1 0 0,-1 0 0,1 0 0,-1 1 0,0 0 0,7 5 0,-11-8 0,0 1 0,1 0 0,-1 0 0,0 0 0,0 0 0,0 0 0,0 1 0,-1-1 0,1 0 0,0 0 0,0 0 0,-1 1 0,1-1 0,-1 1 0,1-1 0,-1 0 0,0 1 0,1-1 0,-1 1 0,0-1 0,0 1 0,0-1 0,0 0 0,0 1 0,0-1 0,-1 1 0,1-1 0,0 1 0,-1-1 0,1 0 0,-1 1 0,1-1 0,-1 0 0,-1 3 0,-3 3 0,-1-1 0,1 1 0,-1-1 0,0 0 0,-1-1 0,1 0 0,-1 0 0,0 0 0,0-1 0,-14 6 0,-3 1 0,0-2 0,-30 8 0,13-7 0,0-3 0,0-1 0,-50 1 0,-130-9 0,84-1 0,54 2 0,-33-1 0,-176 21 0,150-4 0,-212-4 0,346-11 0,1-1 0,1 1 0,0 0 0,0 0 0,0 0 0,0 1 0,0 0 0,0 0 0,0 1 0,0-1 0,0 1 0,-8 5 0,63-11 0,108-18 0,67-5 0,32 23 0,-198 7 0,0 2 0,81 19 0,50 34 0,-141-40 0,1-3 0,1-1 0,0-3 0,67 7 0,134-18 0,-124-3 0,-109 3 0,-1-1 0,1-1 0,-1-1 0,1 0 0,-1-1 0,0-1 0,0-1 0,-1-1 0,1 0 0,-2 0 0,16-11 0,-24 13 0,-1-1 0,1 1 0,-2-1 0,1 0 0,-1-1 0,0 1 0,7-12 0,-8 11 0,0 1 0,0 0 0,0 0 0,1 1 0,0-1 0,0 1 0,0 0 0,1 0 0,0 1 0,0 0 0,6-4 0,-1 3 0,1 1 0,0 1 0,0 0 0,0 0 0,0 1 0,23-1 0,78 6 0,-51 1 0,-10-2 0,63-1 0,-102-2 0,0 0 0,1-1 0,-1 0 0,-1-2 0,1 1 0,18-9 0,97-52 0,-107 51 0,0 0 0,-2-1 0,35-33 0,-46 40 0,-1 0 0,1 0 0,1 1 0,-1 0 0,1 0 0,17-8 0,-23 13 0,-1 0 0,0 0 0,0 1 0,0-1 0,0 0 0,1 1 0,-1-1 0,0 1 0,1 0 0,-1 0 0,0 0 0,1 0 0,-1 0 0,0 1 0,0-1 0,1 1 0,-1-1 0,0 1 0,0 0 0,1 0 0,-1 0 0,0 0 0,0 0 0,0 0 0,0 1 0,-1-1 0,1 1 0,0-1 0,-1 1 0,1-1 0,-1 1 0,1 0 0,-1 0 0,0 0 0,1 0 0,0 4 0,0-2 0,-1-1 0,0 1 0,0 0 0,0-1 0,-1 1 0,0 0 0,1 0 0,-1-1 0,0 1 0,-1 0 0,1 0 0,-1-1 0,1 1 0,-1 0 0,0-1 0,-1 1 0,1 0 0,-1-1 0,1 0 0,-1 1 0,0-1 0,0 0 0,0 0 0,-5 5 0,2-2 0,-1-1 0,1 1 0,-1-1 0,0 0 0,-1 0 0,1-1 0,-1 1 0,0-2 0,0 1 0,0-1 0,-9 3 0,-17 3 0,14-5 0,0 2 0,-21 8 0,35-12 0,-1 1 0,1 0 0,0 0 0,0 0 0,0 1 0,1 0 0,-1-1 0,1 2 0,0-1 0,0 0 0,-5 8 0,8-10 0,0-1 0,0 1 0,0-1 0,0 1 0,0 0 0,0-1 0,1 1 0,-1 0 0,0 0 0,1-1 0,0 1 0,-1 0 0,1 0 0,0 0 0,0 0 0,0 0 0,0-1 0,0 1 0,0 0 0,1 0 0,-1 0 0,1 0 0,-1-1 0,1 1 0,0 0 0,0 0 0,-1-1 0,1 1 0,0-1 0,0 1 0,1-1 0,-1 1 0,0-1 0,0 0 0,1 1 0,-1-1 0,1 0 0,-1 0 0,1 0 0,0 0 0,-1 0 0,1 0 0,0-1 0,1 2 0,9 2 0,-1 0 0,0-1 0,1 0 0,0 0 0,19 1 0,16-2 0,49-4 0,29 2 0,-122-1 0,0 2 0,0-1 0,0 0 0,0 0 0,-1 1 0,1 0 0,0-1 0,0 1 0,-1 0 0,1 0 0,0 1 0,-1-1 0,1 0 0,-1 1 0,1 0 0,-1 0 0,0-1 0,0 1 0,0 0 0,0 1 0,0-1 0,0 0 0,-1 1 0,3 4 0,-2-2 0,-1 0 0,0 0 0,0 1 0,0-1 0,-1 0 0,0 0 0,0 1 0,0-1 0,-1 0 0,1 1 0,-1-1 0,-3 9 0,1-6 0,0-1 0,0 0 0,-1 0 0,0 0 0,0 0 0,-1 0 0,0-1 0,0 0 0,0 0 0,-1 0 0,0-1 0,0 0 0,0 0 0,-1 0 0,0-1 0,0 0 0,-14 6 0,-6 1 0,0-1 0,0-1 0,-47 8 0,31-10 0,-57 1 0,68-7 0,1 2 0,0 0 0,0 2 0,-40 12 0,31-4 0,-1-2 0,-1-2 0,1-1 0,-80 3 0,70-7 0,-61 12 0,61-8 0,-63 3 0,68-11 0,30-1 0,1 1 0,-1 0 0,0 1 0,-29 7 0,44-8 0,1 0 0,-1 0 0,0 0 0,1 0 0,-1 0 0,0 0 0,1 0 0,-1 0 0,0 1 0,1-1 0,-1 0 0,0 0 0,1 1 0,-1-1 0,1 0 0,-1 1 0,1-1 0,-1 1 0,1-1 0,-1 1 0,1-1 0,-1 1 0,1-1 0,0 1 0,-1-1 0,1 1 0,0 0 0,-1-1 0,1 1 0,0 0 0,0 0 0,0 0 0,1 1 0,0-1 0,0 0 0,-1 0 0,1 0 0,0-1 0,0 1 0,0 0 0,0 0 0,0 0 0,1-1 0,-1 1 0,0 0 0,2 0 0,55 19 0,-54-19 0,396 134 0,-365-122 0,0-2 0,1-1 0,0-2 0,0-1 0,54 2 0,190-9 0,-130-3 0,594 3 0,-736 0 0,-1 0 0,1-1 0,-1 0 0,1 0 0,-1-1 0,0 0 0,1 0 0,-1-1 0,0 1 0,-1-2 0,1 1 0,0-1 0,7-5 0,-4 0 0,-1 0 0,1 0 0,-1-1 0,-1 0 0,0-1 0,11-19 0,-15 24 0,0 1 0,0-1 0,0 1 0,1-1 0,0 1 0,0 1 0,0-1 0,7-3 0,-11 7 0,0 0 0,0 0 0,1 0 0,-1 1 0,1-1 0,-1 0 0,1 1 0,-1-1 0,1 1 0,-1 0 0,1-1 0,-1 1 0,1 0 0,0 0 0,-1 0 0,1 0 0,-1 0 0,1 0 0,-1 1 0,1-1 0,-1 0 0,1 1 0,-1 0 0,1-1 0,-1 1 0,1 0 0,-1-1 0,0 1 0,1 0 0,-1 0 0,0 0 0,0 0 0,0 0 0,1 1 0,-1-1 0,-1 0 0,1 0 0,0 1 0,0-1 0,1 3 0,2 7 0,0 0 0,0 0 0,-1 0 0,-1 0 0,1 0 0,-2 1 0,0-1 0,0 1 0,-1-1 0,-1 1 0,0-1 0,0 0 0,-1 1 0,-4 14 0,4-22 0,0-1 0,0 1 0,0 0 0,-1-1 0,1 1 0,-1-1 0,0 0 0,0 0 0,0 0 0,0 0 0,-1-1 0,1 1 0,-1-1 0,1 0 0,-1 0 0,0 0 0,0 0 0,0-1 0,0 0 0,0 1 0,-8 0 0,-8 1 0,1-2 0,-1 1 0,-29-4 0,31 2 0,-311-8 0,293 6 0,1-2 0,-48-10 0,41 6 0,-47-3 0,66 8 0,0 0 0,-1-1 0,2-2 0,-1 0 0,1-1 0,0-2 0,0 0 0,1-1 0,-23-15 0,20 13 0,0 1 0,0 1 0,-1 1 0,-37-8 0,-4-2 0,66 19 0,0 0 0,0 0 0,0 0 0,0 0 0,0 0 0,0 0 0,0 0 0,0 0 0,0-1 0,0 1 0,0 0 0,0 0 0,0 0 0,0 0 0,0 0 0,0 0 0,0 0 0,0 0 0,0-1 0,0 1 0,0 0 0,0 0 0,0 0 0,0 0 0,0 0 0,0 0 0,0 0 0,0 0 0,0-1 0,0 1 0,0 0 0,0 0 0,0 0 0,0 0 0,0 0 0,0 0 0,0 0 0,0 0 0,-1 0 0,1 0 0,0 0 0,0 0 0,0 0 0,0-1 0,0 1 0,0 0 0,0 0 0,0 0 0,0 0 0,-1 0 0,1 0 0,0 0 0,0 0 0,0 0 0,0 0 0,0 0 0,15-2 0,25 0 0,242 4 0,-770-2 0,473 0 0,0-1 0,0-1 0,1 0 0,-1-1 0,1 0 0,0-1 0,-1-1 0,2 0 0,-1-1 0,-17-11 0,-4-1 0,0 2 0,-1 1 0,0 1 0,-1 2 0,-75-13 0,45 16 0,-1 3 0,-105 4 0,145 1 0,1-2 0,-1-1 0,1-1 0,0-1 0,-36-13 0,23 7 0,-50-9 0,30 15 0,-114 3 0,3 1 0,161 1 0,0-1 0,-1 0 0,1 0 0,0-1 0,1 0 0,-1-1 0,1 0 0,-11-6 0,-7-7 0,-33-26 0,-19-13 0,-281-133 0,233 127 0,111 53 0,-191-84 0,182 84 0,-1 1 0,0 1 0,0 2 0,0 0 0,-1 2 0,-38 0 0,51 2 0,1 2 0,0 0 0,0 0 0,0 1 0,0 1 0,1 0 0,-1 1 0,1 0 0,-1 1 0,1 0 0,1 1 0,-1 1 0,1-1 0,0 2 0,1 0 0,-1 0 0,-14 16 0,13-11 0,-1 0 0,2 1 0,0 1 0,1-1 0,0 2 0,1 0 0,1 0 0,0 0 0,1 1 0,1 0 0,1 1 0,0-1 0,1 1 0,1 0 0,-1 28 0,5 182 258,1-96-1881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4:01:04.660"/>
    </inkml:context>
    <inkml:brush xml:id="br0">
      <inkml:brushProperty name="width" value="0.35" units="cm"/>
      <inkml:brushProperty name="height" value="0.35" units="cm"/>
      <inkml:brushProperty name="color" value="#FFFFFF"/>
    </inkml:brush>
  </inkml:definitions>
  <inkml:trace contextRef="#ctx0" brushRef="#br0">1 150 24575,'-1'29'0,"2"0"0,1 1 0,2-1 0,8 36 0,-9-55 0,1 1 0,0-1 0,0 1 0,1-1 0,0-1 0,1 1 0,0-1 0,1 0 0,-1 0 0,2-1 0,-1 0 0,1 0 0,1 0 0,12 8 0,-13-11 0,0 0 0,0-1 0,1 0 0,0 0 0,-1-1 0,1 0 0,1 0 0,-1-1 0,19 2 0,-23-4 0,0 1 0,0-1 0,1 0 0,-1-1 0,0 0 0,0 1 0,0-1 0,1-1 0,-1 1 0,0-1 0,0 0 0,-1 0 0,1-1 0,0 1 0,-1-1 0,0 0 0,1 0 0,-1-1 0,5-4 0,21-32 0,-23 31 0,-1 0 0,2 0 0,-1 0 0,1 1 0,0 0 0,11-8 0,7 0 0,0 0 0,1 2 0,1 1 0,0 1 0,33-9 0,-50 18 0,-1 0 0,0-1 0,0-1 0,0 0 0,-1 0 0,0 0 0,0-2 0,0 1 0,-1-1 0,0 0 0,0-1 0,0 1 0,-1-2 0,8-10 0,-3-6 0,2 2 0,1 0 0,24-28 0,-33 45 0,0 0 0,0 0 0,0 1 0,0 0 0,1 0 0,14-7 0,-17 10 0,0 0 0,0 1 0,0 0 0,0-1 0,0 1 0,1 1 0,-1-1 0,0 1 0,1 0 0,-1 0 0,0 0 0,1 0 0,7 2 0,-6 0 0,-1 1 0,0-1 0,0 1 0,0-1 0,0 1 0,0 1 0,-1-1 0,1 1 0,-1 0 0,0 0 0,0 0 0,-1 0 0,1 1 0,-1 0 0,0-1 0,0 1 0,0 0 0,-1 0 0,0 1 0,0-1 0,2 7 0,0 3 0,0 1 0,0-1 0,-2 1 0,0 0 0,-1 0 0,0 21 0,-2-33 0,1 0 0,0-1 0,-1 1 0,0 0 0,0 0 0,0 0 0,0-1 0,-1 1 0,1 0 0,-1-1 0,0 1 0,0-1 0,0 0 0,-1 0 0,1 0 0,-1 0 0,0 0 0,1 0 0,-1-1 0,-1 1 0,1-1 0,0 0 0,0 0 0,-1 0 0,1 0 0,-1-1 0,0 1 0,0-1 0,-6 1 0,-9 2 0,0-2 0,0 0 0,0-1 0,-35-2 0,31 0 0,-696-7-1365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4:01:13.162"/>
    </inkml:context>
    <inkml:brush xml:id="br0">
      <inkml:brushProperty name="width" value="0.35" units="cm"/>
      <inkml:brushProperty name="height" value="0.35" units="cm"/>
      <inkml:brushProperty name="color" value="#FFFFFF"/>
    </inkml:brush>
  </inkml:definitions>
  <inkml:trace contextRef="#ctx0" brushRef="#br0">1 85 24575,'1314'0'0,"-1289"-2"0,-1-1 0,0-1 0,0-1 0,0-1 0,37-14 0,-34 10 0,1 1 0,0 2 0,44-6 0,319 8 0,-209 8 0,1767-3-1365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4:01:16.042"/>
    </inkml:context>
    <inkml:brush xml:id="br0">
      <inkml:brushProperty name="width" value="0.35" units="cm"/>
      <inkml:brushProperty name="height" value="0.35" units="cm"/>
      <inkml:brushProperty name="color" value="#FFFFFF"/>
    </inkml:brush>
  </inkml:definitions>
  <inkml:trace contextRef="#ctx0" brushRef="#br0">112 1 24575,'-8'14'0,"-1"11"0,0 9 0,1 5 0,3 3 0,2 2 0,1-1 0,1 1 0,1-2 0,-6-7 0,-10-2 0,-2-1 0,3 2 0,3 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2T04:01:21.633"/>
    </inkml:context>
    <inkml:brush xml:id="br0">
      <inkml:brushProperty name="width" value="0.35" units="cm"/>
      <inkml:brushProperty name="height" value="0.35" units="cm"/>
      <inkml:brushProperty name="color" value="#FFFFFF"/>
    </inkml:brush>
  </inkml:definitions>
  <inkml:trace contextRef="#ctx0" brushRef="#br0">84 168 24575,'-1'4'0,"1"0"0,-1 1 0,-1-1 0,1 0 0,-1 0 0,1 0 0,-1 0 0,-1 0 0,1 0 0,0 0 0,-5 4 0,-10 21 0,8-8 0,1 0 0,1 1 0,-5 27 0,10-37 0,0-1 0,1 0 0,0 1 0,0-1 0,2 1 0,-1-1 0,1 0 0,4 16 0,-4-23 0,1-1 0,-1 1 0,1-1 0,0 1 0,0-1 0,0 0 0,1 0 0,-1 0 0,1 0 0,-1 0 0,1-1 0,0 1 0,0-1 0,0 0 0,0 0 0,1 0 0,-1 0 0,1 0 0,-1-1 0,1 1 0,-1-1 0,1 0 0,0 0 0,4 0 0,10 1 0,0 0 0,0-1 0,33-2 0,-36 0 0,-5 1 0,0 0 0,0-1 0,-1 0 0,1-1 0,-1 0 0,1 0 0,-1-1 0,0 0 0,0-1 0,0 0 0,0-1 0,0 1 0,-1-2 0,0 1 0,0-1 0,-1 0 0,11-11 0,-2-2 0,-1-2 0,0 1 0,-2-2 0,0 1 0,-2-2 0,0 0 0,11-38 0,-19 53 0,-1 0 0,1 1 0,1 0 0,0-1 0,0 1 0,0 1 0,8-10 0,-9 12 0,0 1 0,1 0 0,0 0 0,-1 0 0,1 1 0,0-1 0,1 1 0,-1 0 0,0 0 0,0 1 0,1-1 0,-1 1 0,10-2 0,41 0 0,-46 4 0,-1-1 0,1 0 0,0 0 0,-1-1 0,1 0 0,-1-1 0,1 0 0,-1 0 0,13-6 0,-20 8 0,-1 0 0,1 0 0,-1-1 0,1 1 0,-1 0 0,1 0 0,-1-1 0,0 1 0,1 0 0,-1-1 0,1 1 0,-1 0 0,0-1 0,1 1 0,-1-1 0,0 1 0,1-1 0,-1 1 0,0-1 0,0 1 0,1 0 0,-1-1 0,0 0 0,0 1 0,0-1 0,0 1 0,0-1 0,0 1 0,0-1 0,0 1 0,0-1 0,0 1 0,0-1 0,0 1 0,0-2 0,-1 1 0,0 0 0,0-1 0,-1 1 0,1 0 0,0 0 0,0 0 0,-1 0 0,1 0 0,-1 0 0,1 0 0,-3-1 0,-48-16 0,49 17 0,-253-76 0,235 68 0,21 8 0,0 1 0,0 0 0,0-1 0,0 1 0,1 0 0,-1 0 0,0-1 0,0 1 0,0 0 0,0 0 0,1-1 0,-1 1 0,0 0 0,0 0 0,1-1 0,-1 1 0,0 0 0,0 0 0,1 0 0,-1 0 0,0 0 0,1-1 0,-1 1 0,0 0 0,0 0 0,1 0 0,-1 0 0,0 0 0,1 0 0,-1 0 0,0 0 0,1 0 0,-1 0 0,1 0 0,46-2 0,-9 2 0,0 2 0,-1 2 0,1 1 0,-1 2 0,0 1 0,0 3 0,59 24 0,-63-23 0,-1-1 0,2-1 0,0-2 0,0-2 0,56 4 0,176-10 0,-124-3 0,817 3 0,-928 2 14,-1 1-1,54 13 1,-33-5-1420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A3625-3C55-457B-A1B8-169AF4BF5D14}" type="datetimeFigureOut">
              <a:rPr lang="en-IN" smtClean="0"/>
              <a:t>26-05-2024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433B0-3BA5-466C-A2EE-8FD179920CED}" type="slidenum">
              <a:rPr lang="en-IN" smtClean="0"/>
              <a:t>‹#›</a:t>
            </a:fld>
            <a:endParaRPr lang="en-IN" dirty="0"/>
          </a:p>
        </p:txBody>
      </p:sp>
    </p:spTree>
    <p:extLst>
      <p:ext uri="{BB962C8B-B14F-4D97-AF65-F5344CB8AC3E}">
        <p14:creationId xmlns:p14="http://schemas.microsoft.com/office/powerpoint/2010/main" val="1678120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87C3B-511C-206D-19A4-5B92AF5D52FC}"/>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4944D5F3-F73B-E89D-BBBC-D5170623E8C5}"/>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8C9620-32F2-FC76-2CB6-A6233E21B935}"/>
              </a:ext>
            </a:extLst>
          </p:cNvPr>
          <p:cNvSpPr>
            <a:spLocks noGrp="1"/>
          </p:cNvSpPr>
          <p:nvPr>
            <p:ph type="dt" sz="half" idx="10"/>
          </p:nvPr>
        </p:nvSpPr>
        <p:spPr/>
        <p:txBody>
          <a:bodyPr/>
          <a:lstStyle/>
          <a:p>
            <a:fld id="{AF2EB430-BD3A-4598-99A3-B10E1D6B2A36}" type="datetime1">
              <a:rPr lang="en-US" smtClean="0"/>
              <a:t>5/26/2024</a:t>
            </a:fld>
            <a:endParaRPr lang="en-US" dirty="0"/>
          </a:p>
        </p:txBody>
      </p:sp>
      <p:sp>
        <p:nvSpPr>
          <p:cNvPr id="5" name="Footer Placeholder 4">
            <a:extLst>
              <a:ext uri="{FF2B5EF4-FFF2-40B4-BE49-F238E27FC236}">
                <a16:creationId xmlns:a16="http://schemas.microsoft.com/office/drawing/2014/main" id="{C7ABD359-DA9F-F5F6-ACC6-A6CDEC615A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3D4D50-5ABD-0E06-CE66-A5522E3B9D74}"/>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52286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9F96-9042-9C53-FD20-ED91C7A0A76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810CFC-1424-E342-3F15-35792AF33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7DE014-5B69-0D52-D540-542C67EACF38}"/>
              </a:ext>
            </a:extLst>
          </p:cNvPr>
          <p:cNvSpPr>
            <a:spLocks noGrp="1"/>
          </p:cNvSpPr>
          <p:nvPr>
            <p:ph type="dt" sz="half" idx="10"/>
          </p:nvPr>
        </p:nvSpPr>
        <p:spPr/>
        <p:txBody>
          <a:bodyPr/>
          <a:lstStyle/>
          <a:p>
            <a:fld id="{7F6D7FC5-0C37-4DC4-8B95-4AA5B9089A34}" type="datetime1">
              <a:rPr lang="en-US" smtClean="0"/>
              <a:t>5/26/2024</a:t>
            </a:fld>
            <a:endParaRPr lang="en-US" dirty="0"/>
          </a:p>
        </p:txBody>
      </p:sp>
      <p:sp>
        <p:nvSpPr>
          <p:cNvPr id="5" name="Footer Placeholder 4">
            <a:extLst>
              <a:ext uri="{FF2B5EF4-FFF2-40B4-BE49-F238E27FC236}">
                <a16:creationId xmlns:a16="http://schemas.microsoft.com/office/drawing/2014/main" id="{2A609869-7EC1-DB37-065F-2B76418697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7A120C-CC18-904B-DADE-F6130962F170}"/>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45603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16170C-D3E1-F7FE-DA46-35B446D89E92}"/>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72C09A-0E33-03A9-C5D8-9D1CD2E9C0C4}"/>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386447-0BE0-A945-CE90-63135BDD85F4}"/>
              </a:ext>
            </a:extLst>
          </p:cNvPr>
          <p:cNvSpPr>
            <a:spLocks noGrp="1"/>
          </p:cNvSpPr>
          <p:nvPr>
            <p:ph type="dt" sz="half" idx="10"/>
          </p:nvPr>
        </p:nvSpPr>
        <p:spPr/>
        <p:txBody>
          <a:bodyPr/>
          <a:lstStyle/>
          <a:p>
            <a:fld id="{A812BDAE-CB6F-4D67-B433-FC430F537B41}" type="datetime1">
              <a:rPr lang="en-US" smtClean="0"/>
              <a:t>5/26/2024</a:t>
            </a:fld>
            <a:endParaRPr lang="en-US" dirty="0"/>
          </a:p>
        </p:txBody>
      </p:sp>
      <p:sp>
        <p:nvSpPr>
          <p:cNvPr id="5" name="Footer Placeholder 4">
            <a:extLst>
              <a:ext uri="{FF2B5EF4-FFF2-40B4-BE49-F238E27FC236}">
                <a16:creationId xmlns:a16="http://schemas.microsoft.com/office/drawing/2014/main" id="{9E16B415-A24C-D9D6-915A-2FD4DE18C2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71CFEF3-1B79-DF52-3E5D-08820E8E1EE6}"/>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592242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002-1470-D97C-88A6-2229D95AED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25E61A-4F75-FFEB-348C-ED1D27956E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EFFCB7-2C2E-967F-E0CA-9EE467A0F168}"/>
              </a:ext>
            </a:extLst>
          </p:cNvPr>
          <p:cNvSpPr>
            <a:spLocks noGrp="1"/>
          </p:cNvSpPr>
          <p:nvPr>
            <p:ph type="dt" sz="half" idx="10"/>
          </p:nvPr>
        </p:nvSpPr>
        <p:spPr/>
        <p:txBody>
          <a:bodyPr/>
          <a:lstStyle/>
          <a:p>
            <a:fld id="{9FDCB37B-971A-4F0F-AE82-655F26137E14}" type="datetime1">
              <a:rPr lang="en-US" smtClean="0"/>
              <a:t>5/26/2024</a:t>
            </a:fld>
            <a:endParaRPr lang="en-US" dirty="0"/>
          </a:p>
        </p:txBody>
      </p:sp>
      <p:sp>
        <p:nvSpPr>
          <p:cNvPr id="5" name="Footer Placeholder 4">
            <a:extLst>
              <a:ext uri="{FF2B5EF4-FFF2-40B4-BE49-F238E27FC236}">
                <a16:creationId xmlns:a16="http://schemas.microsoft.com/office/drawing/2014/main" id="{CFECF17C-264A-AF1D-51B0-D5A45814C5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480C62-3066-A345-5B6F-C811AEBDFC55}"/>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57579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1043-2A31-E662-DC9B-06E40EB4E606}"/>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7293AF-325C-9B98-991B-B74D80061AE6}"/>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D1B115-0711-CBEC-AD22-D0204ADEE680}"/>
              </a:ext>
            </a:extLst>
          </p:cNvPr>
          <p:cNvSpPr>
            <a:spLocks noGrp="1"/>
          </p:cNvSpPr>
          <p:nvPr>
            <p:ph type="dt" sz="half" idx="10"/>
          </p:nvPr>
        </p:nvSpPr>
        <p:spPr/>
        <p:txBody>
          <a:bodyPr/>
          <a:lstStyle/>
          <a:p>
            <a:fld id="{CF8596AA-7BD8-40A2-B607-1E657D179655}" type="datetime1">
              <a:rPr lang="en-US" smtClean="0"/>
              <a:t>5/26/2024</a:t>
            </a:fld>
            <a:endParaRPr lang="en-US" dirty="0"/>
          </a:p>
        </p:txBody>
      </p:sp>
      <p:sp>
        <p:nvSpPr>
          <p:cNvPr id="5" name="Footer Placeholder 4">
            <a:extLst>
              <a:ext uri="{FF2B5EF4-FFF2-40B4-BE49-F238E27FC236}">
                <a16:creationId xmlns:a16="http://schemas.microsoft.com/office/drawing/2014/main" id="{A16A6718-1802-1792-6AD2-A9EF32BEC3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CC46D0-0212-BBC6-0813-51EAE125C98D}"/>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44495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AFA5-9666-03FF-C166-B9433774C3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20F307-25A6-C94F-6BD0-78C2A2C876A1}"/>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F92E5E-3EE3-B9B9-2FEB-2647CDFC8E22}"/>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C4AAF6-1F2C-1942-EA3B-BF4BB30E0F99}"/>
              </a:ext>
            </a:extLst>
          </p:cNvPr>
          <p:cNvSpPr>
            <a:spLocks noGrp="1"/>
          </p:cNvSpPr>
          <p:nvPr>
            <p:ph type="dt" sz="half" idx="10"/>
          </p:nvPr>
        </p:nvSpPr>
        <p:spPr/>
        <p:txBody>
          <a:bodyPr/>
          <a:lstStyle/>
          <a:p>
            <a:fld id="{0CFDAB56-FEBA-46EF-AF5D-2754F18007D9}" type="datetime1">
              <a:rPr lang="en-US" smtClean="0"/>
              <a:t>5/26/2024</a:t>
            </a:fld>
            <a:endParaRPr lang="en-US" dirty="0"/>
          </a:p>
        </p:txBody>
      </p:sp>
      <p:sp>
        <p:nvSpPr>
          <p:cNvPr id="6" name="Footer Placeholder 5">
            <a:extLst>
              <a:ext uri="{FF2B5EF4-FFF2-40B4-BE49-F238E27FC236}">
                <a16:creationId xmlns:a16="http://schemas.microsoft.com/office/drawing/2014/main" id="{DD2F2636-A268-AFB5-38C7-7691814C83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9393C6-D77A-1E23-2A4B-87DACB03214E}"/>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2204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59B4-2F88-0B42-B47C-05E613BDA780}"/>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79AB20-0375-E3A7-6CB2-7848F756369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66242F66-E4D3-A1C1-420B-914B0FFF3434}"/>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13FABB-A125-4977-5ED0-A0949AEBA189}"/>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207DC0EC-EC3E-1869-497C-BC275E9CCE8B}"/>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8B3578-1528-0753-BC5C-374E0E01F759}"/>
              </a:ext>
            </a:extLst>
          </p:cNvPr>
          <p:cNvSpPr>
            <a:spLocks noGrp="1"/>
          </p:cNvSpPr>
          <p:nvPr>
            <p:ph type="dt" sz="half" idx="10"/>
          </p:nvPr>
        </p:nvSpPr>
        <p:spPr/>
        <p:txBody>
          <a:bodyPr/>
          <a:lstStyle/>
          <a:p>
            <a:fld id="{C4343301-4FB6-4AE9-B0E1-2AD428363A4C}" type="datetime1">
              <a:rPr lang="en-US" smtClean="0"/>
              <a:t>5/26/2024</a:t>
            </a:fld>
            <a:endParaRPr lang="en-US" dirty="0"/>
          </a:p>
        </p:txBody>
      </p:sp>
      <p:sp>
        <p:nvSpPr>
          <p:cNvPr id="8" name="Footer Placeholder 7">
            <a:extLst>
              <a:ext uri="{FF2B5EF4-FFF2-40B4-BE49-F238E27FC236}">
                <a16:creationId xmlns:a16="http://schemas.microsoft.com/office/drawing/2014/main" id="{F4B1E656-9D7E-D04A-4ED1-19B22AE5760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C4DD0F7-6B90-F6DC-6A4C-E9386CBFD6D3}"/>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9294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2D6A-7BB3-6DA9-5DBB-26A464398A4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9B6777-26C1-F025-B6A6-948C149A3E10}"/>
              </a:ext>
            </a:extLst>
          </p:cNvPr>
          <p:cNvSpPr>
            <a:spLocks noGrp="1"/>
          </p:cNvSpPr>
          <p:nvPr>
            <p:ph type="dt" sz="half" idx="10"/>
          </p:nvPr>
        </p:nvSpPr>
        <p:spPr/>
        <p:txBody>
          <a:bodyPr/>
          <a:lstStyle/>
          <a:p>
            <a:fld id="{1DD30FA1-292D-48DD-BDD4-FD51C29F3B4C}" type="datetime1">
              <a:rPr lang="en-US" smtClean="0"/>
              <a:t>5/26/2024</a:t>
            </a:fld>
            <a:endParaRPr lang="en-US" dirty="0"/>
          </a:p>
        </p:txBody>
      </p:sp>
      <p:sp>
        <p:nvSpPr>
          <p:cNvPr id="4" name="Footer Placeholder 3">
            <a:extLst>
              <a:ext uri="{FF2B5EF4-FFF2-40B4-BE49-F238E27FC236}">
                <a16:creationId xmlns:a16="http://schemas.microsoft.com/office/drawing/2014/main" id="{38140D50-6670-FFFA-8FFE-18A9B0686F9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5DCADE2-D8DD-5E3F-8539-36F288FC483E}"/>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38044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E3729-0F7D-045E-42CB-851F7D773C64}"/>
              </a:ext>
            </a:extLst>
          </p:cNvPr>
          <p:cNvSpPr>
            <a:spLocks noGrp="1"/>
          </p:cNvSpPr>
          <p:nvPr>
            <p:ph type="dt" sz="half" idx="10"/>
          </p:nvPr>
        </p:nvSpPr>
        <p:spPr/>
        <p:txBody>
          <a:bodyPr/>
          <a:lstStyle/>
          <a:p>
            <a:fld id="{FF8EC4DD-0044-4413-828E-0B7536B37964}" type="datetime1">
              <a:rPr lang="en-US" smtClean="0"/>
              <a:t>5/26/2024</a:t>
            </a:fld>
            <a:endParaRPr lang="en-US" dirty="0"/>
          </a:p>
        </p:txBody>
      </p:sp>
      <p:sp>
        <p:nvSpPr>
          <p:cNvPr id="3" name="Footer Placeholder 2">
            <a:extLst>
              <a:ext uri="{FF2B5EF4-FFF2-40B4-BE49-F238E27FC236}">
                <a16:creationId xmlns:a16="http://schemas.microsoft.com/office/drawing/2014/main" id="{D00D0883-3D22-36E1-8DE9-2F5B0FF2DEE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B780D21-EDF5-F1D5-0A1F-ED51B48EC741}"/>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05245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0DFA-BBA1-9CB5-5112-83DE188EBF57}"/>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2DAC42-9986-93A5-6803-DDFC30541B18}"/>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F9D2F7C-E369-9901-AF38-0D68A4C2BA29}"/>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B0C618FE-225F-09FC-B923-0D33FDF49F68}"/>
              </a:ext>
            </a:extLst>
          </p:cNvPr>
          <p:cNvSpPr>
            <a:spLocks noGrp="1"/>
          </p:cNvSpPr>
          <p:nvPr>
            <p:ph type="dt" sz="half" idx="10"/>
          </p:nvPr>
        </p:nvSpPr>
        <p:spPr/>
        <p:txBody>
          <a:bodyPr/>
          <a:lstStyle/>
          <a:p>
            <a:fld id="{CDD70EF6-4D02-47AF-AF03-0AE5C93C0BB1}" type="datetime1">
              <a:rPr lang="en-US" smtClean="0"/>
              <a:t>5/26/2024</a:t>
            </a:fld>
            <a:endParaRPr lang="en-US" dirty="0"/>
          </a:p>
        </p:txBody>
      </p:sp>
      <p:sp>
        <p:nvSpPr>
          <p:cNvPr id="6" name="Footer Placeholder 5">
            <a:extLst>
              <a:ext uri="{FF2B5EF4-FFF2-40B4-BE49-F238E27FC236}">
                <a16:creationId xmlns:a16="http://schemas.microsoft.com/office/drawing/2014/main" id="{ED22FDEF-0254-EDA8-1609-D2B846EEA1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92BB59-FF70-75F1-038B-A377CA1C69E7}"/>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8098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516A-5F28-A6B4-AA09-D933C8ADC628}"/>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D1B7EB-E7AA-D482-35C2-7A494EA2AE19}"/>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dirty="0"/>
          </a:p>
        </p:txBody>
      </p:sp>
      <p:sp>
        <p:nvSpPr>
          <p:cNvPr id="4" name="Text Placeholder 3">
            <a:extLst>
              <a:ext uri="{FF2B5EF4-FFF2-40B4-BE49-F238E27FC236}">
                <a16:creationId xmlns:a16="http://schemas.microsoft.com/office/drawing/2014/main" id="{BFFD7DF0-7D80-CA3C-CA7A-C88973D74A71}"/>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AE086E35-FA45-10D9-8606-7031E8F2B863}"/>
              </a:ext>
            </a:extLst>
          </p:cNvPr>
          <p:cNvSpPr>
            <a:spLocks noGrp="1"/>
          </p:cNvSpPr>
          <p:nvPr>
            <p:ph type="dt" sz="half" idx="10"/>
          </p:nvPr>
        </p:nvSpPr>
        <p:spPr/>
        <p:txBody>
          <a:bodyPr/>
          <a:lstStyle/>
          <a:p>
            <a:fld id="{E486C832-35B6-4979-9314-E0C0C20EB621}" type="datetime1">
              <a:rPr lang="en-US" smtClean="0"/>
              <a:t>5/26/2024</a:t>
            </a:fld>
            <a:endParaRPr lang="en-US" dirty="0"/>
          </a:p>
        </p:txBody>
      </p:sp>
      <p:sp>
        <p:nvSpPr>
          <p:cNvPr id="6" name="Footer Placeholder 5">
            <a:extLst>
              <a:ext uri="{FF2B5EF4-FFF2-40B4-BE49-F238E27FC236}">
                <a16:creationId xmlns:a16="http://schemas.microsoft.com/office/drawing/2014/main" id="{444C2BDF-EDD3-6A2E-B1A6-57A9361EDD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108318-B99D-2B40-292E-FA8A4CCC35D2}"/>
              </a:ext>
            </a:extLst>
          </p:cNvPr>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0521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259399-871D-2F43-4FF3-4DF9B5EFFA3A}"/>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014C85-74F5-3C21-6253-CF8B5FFAC9E8}"/>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C101E4-45F6-6700-545E-DA54147B42C7}"/>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2DDFCD52-110E-4F90-B4D9-52512319D02E}" type="datetime1">
              <a:rPr lang="en-US" smtClean="0"/>
              <a:t>5/26/2024</a:t>
            </a:fld>
            <a:endParaRPr lang="en-US" dirty="0"/>
          </a:p>
        </p:txBody>
      </p:sp>
      <p:sp>
        <p:nvSpPr>
          <p:cNvPr id="5" name="Footer Placeholder 4">
            <a:extLst>
              <a:ext uri="{FF2B5EF4-FFF2-40B4-BE49-F238E27FC236}">
                <a16:creationId xmlns:a16="http://schemas.microsoft.com/office/drawing/2014/main" id="{75667B27-E8CD-6012-AFE1-E27026A1B9B0}"/>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DFBCE6-C8F1-2263-ACF1-65ADC4DAEC5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918089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ustomXml" Target="../ink/ink4.xml"/><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173426" y="4476466"/>
            <a:ext cx="4806746" cy="1828008"/>
          </a:xfrm>
          <a:custGeom>
            <a:avLst/>
            <a:gdLst/>
            <a:ahLst/>
            <a:cxnLst/>
            <a:rect l="l" t="t" r="r" b="b"/>
            <a:pathLst>
              <a:path w="5410671" h="1969599">
                <a:moveTo>
                  <a:pt x="0" y="0"/>
                </a:moveTo>
                <a:lnTo>
                  <a:pt x="5410671" y="0"/>
                </a:lnTo>
                <a:lnTo>
                  <a:pt x="5410671" y="1969599"/>
                </a:lnTo>
                <a:lnTo>
                  <a:pt x="0" y="1969599"/>
                </a:lnTo>
                <a:lnTo>
                  <a:pt x="0" y="0"/>
                </a:lnTo>
                <a:close/>
              </a:path>
            </a:pathLst>
          </a:custGeom>
          <a:blipFill>
            <a:blip r:embed="rId2"/>
            <a:stretch>
              <a:fillRect l="-400" t="-13994" r="-400"/>
            </a:stretch>
          </a:blipFill>
        </p:spPr>
        <p:txBody>
          <a:bodyPr/>
          <a:lstStyle/>
          <a:p>
            <a:endParaRPr lang="en-IN" dirty="0"/>
          </a:p>
        </p:txBody>
      </p:sp>
      <p:pic>
        <p:nvPicPr>
          <p:cNvPr id="20" name="Picture 19" descr="A close up of text on a white background&#10;&#10;Description automatically generated">
            <a:extLst>
              <a:ext uri="{FF2B5EF4-FFF2-40B4-BE49-F238E27FC236}">
                <a16:creationId xmlns:a16="http://schemas.microsoft.com/office/drawing/2014/main" id="{DC427090-1B59-BC89-2229-22909E576B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948" y="628163"/>
            <a:ext cx="2466336" cy="2420911"/>
          </a:xfrm>
          <a:prstGeom prst="rect">
            <a:avLst/>
          </a:prstGeom>
        </p:spPr>
      </p:pic>
      <p:sp>
        <p:nvSpPr>
          <p:cNvPr id="22" name="TextBox 6">
            <a:extLst>
              <a:ext uri="{FF2B5EF4-FFF2-40B4-BE49-F238E27FC236}">
                <a16:creationId xmlns:a16="http://schemas.microsoft.com/office/drawing/2014/main" id="{E4099E6C-51F5-6D42-7540-776C35B49BFC}"/>
              </a:ext>
            </a:extLst>
          </p:cNvPr>
          <p:cNvSpPr txBox="1"/>
          <p:nvPr/>
        </p:nvSpPr>
        <p:spPr>
          <a:xfrm>
            <a:off x="5366638" y="425525"/>
            <a:ext cx="7337681" cy="175432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dirty="0">
                <a:latin typeface="Times New Roman" panose="02020603050405020304" pitchFamily="18" charset="0"/>
                <a:cs typeface="Times New Roman" panose="02020603050405020304" pitchFamily="18" charset="0"/>
              </a:rPr>
              <a:t>A</a:t>
            </a:r>
          </a:p>
          <a:p>
            <a:pPr algn="ctr"/>
            <a:r>
              <a:rPr lang="en-US" sz="3600" dirty="0">
                <a:latin typeface="Times New Roman" panose="02020603050405020304" pitchFamily="18" charset="0"/>
                <a:cs typeface="Times New Roman" panose="02020603050405020304" pitchFamily="18" charset="0"/>
              </a:rPr>
              <a:t>Internship Presentation</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On</a:t>
            </a:r>
          </a:p>
        </p:txBody>
      </p:sp>
      <p:sp>
        <p:nvSpPr>
          <p:cNvPr id="24" name="TextBox 23">
            <a:extLst>
              <a:ext uri="{FF2B5EF4-FFF2-40B4-BE49-F238E27FC236}">
                <a16:creationId xmlns:a16="http://schemas.microsoft.com/office/drawing/2014/main" id="{9EB92083-4A27-6383-C80B-E6CE11F7E7D9}"/>
              </a:ext>
            </a:extLst>
          </p:cNvPr>
          <p:cNvSpPr txBox="1"/>
          <p:nvPr/>
        </p:nvSpPr>
        <p:spPr>
          <a:xfrm>
            <a:off x="4463477" y="2396523"/>
            <a:ext cx="9144000" cy="652551"/>
          </a:xfrm>
          <a:prstGeom prst="rect">
            <a:avLst/>
          </a:prstGeom>
          <a:noFill/>
        </p:spPr>
        <p:txBody>
          <a:bodyPr wrap="square">
            <a:spAutoFit/>
          </a:bodyPr>
          <a:lstStyle/>
          <a:p>
            <a:pPr algn="ctr">
              <a:lnSpc>
                <a:spcPts val="4651"/>
              </a:lnSpc>
              <a:spcBef>
                <a:spcPct val="0"/>
              </a:spcBef>
            </a:pPr>
            <a:r>
              <a:rPr lang="en-US" sz="3600" dirty="0">
                <a:solidFill>
                  <a:srgbClr val="FF3131"/>
                </a:solidFill>
                <a:latin typeface="Times New Roman Bold" panose="02020803070505020304" pitchFamily="18" charset="0"/>
                <a:cs typeface="Times New Roman Bold" panose="02020803070505020304" pitchFamily="18" charset="0"/>
              </a:rPr>
              <a:t>“Nonlinear 6-DOF Dynamic RCAM Model”</a:t>
            </a:r>
          </a:p>
        </p:txBody>
      </p:sp>
      <p:sp>
        <p:nvSpPr>
          <p:cNvPr id="26" name="TextBox 25">
            <a:extLst>
              <a:ext uri="{FF2B5EF4-FFF2-40B4-BE49-F238E27FC236}">
                <a16:creationId xmlns:a16="http://schemas.microsoft.com/office/drawing/2014/main" id="{60B72D29-081A-817A-D115-959797232F16}"/>
              </a:ext>
            </a:extLst>
          </p:cNvPr>
          <p:cNvSpPr txBox="1"/>
          <p:nvPr/>
        </p:nvSpPr>
        <p:spPr>
          <a:xfrm>
            <a:off x="4181077" y="3265746"/>
            <a:ext cx="9925845" cy="6494085"/>
          </a:xfrm>
          <a:prstGeom prst="rect">
            <a:avLst/>
          </a:prstGeom>
          <a:noFill/>
        </p:spPr>
        <p:txBody>
          <a:bodyPr wrap="square">
            <a:spAutoFit/>
          </a:bodyPr>
          <a:lstStyle/>
          <a:p>
            <a:pPr algn="ctr"/>
            <a:r>
              <a:rPr lang="en-US" sz="3200" dirty="0">
                <a:solidFill>
                  <a:srgbClr val="00B0F0"/>
                </a:solidFill>
                <a:latin typeface="Times New Roman" panose="02020603050405020304" pitchFamily="18" charset="0"/>
                <a:cs typeface="Times New Roman" panose="02020603050405020304" pitchFamily="18" charset="0"/>
              </a:rPr>
              <a:t>By</a:t>
            </a:r>
          </a:p>
          <a:p>
            <a:pPr algn="ctr"/>
            <a:r>
              <a:rPr lang="en-US" sz="2400" dirty="0">
                <a:latin typeface="Times New Roman" panose="02020603050405020304" pitchFamily="18" charset="0"/>
                <a:cs typeface="Times New Roman" panose="02020603050405020304" pitchFamily="18" charset="0"/>
              </a:rPr>
              <a:t>HARSHA S                                  1GV20EC011      </a:t>
            </a:r>
          </a:p>
          <a:p>
            <a:pPr algn="ctr"/>
            <a:r>
              <a:rPr lang="en-IN" sz="2400" dirty="0">
                <a:effectLst/>
                <a:latin typeface="Times New Roman" panose="02020603050405020304" pitchFamily="18" charset="0"/>
                <a:ea typeface="Times New Roman" panose="02020603050405020304" pitchFamily="18" charset="0"/>
              </a:rPr>
              <a:t>NAVEEN</a:t>
            </a:r>
            <a:r>
              <a:rPr lang="en-IN" sz="2400" b="1" dirty="0">
                <a:effectLst/>
                <a:latin typeface="Times New Roman" panose="02020603050405020304" pitchFamily="18" charset="0"/>
                <a:ea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rPr>
              <a:t>KUMAR</a:t>
            </a:r>
            <a:r>
              <a:rPr lang="en-IN" sz="2400" b="1" dirty="0">
                <a:effectLst/>
                <a:latin typeface="Times New Roman" panose="02020603050405020304" pitchFamily="18" charset="0"/>
                <a:ea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rPr>
              <a:t>N</a:t>
            </a:r>
            <a:r>
              <a:rPr lang="en-IN" sz="2400" b="1" dirty="0">
                <a:effectLst/>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1GV20EC024</a:t>
            </a:r>
          </a:p>
          <a:p>
            <a:pPr algn="ctr"/>
            <a:r>
              <a:rPr lang="en-US" sz="2400" dirty="0">
                <a:latin typeface="Times New Roman" panose="02020603050405020304" pitchFamily="18" charset="0"/>
                <a:cs typeface="Times New Roman" panose="02020603050405020304" pitchFamily="18" charset="0"/>
              </a:rPr>
              <a:t>SHASHANK C                            1GV20EC032</a:t>
            </a:r>
          </a:p>
          <a:p>
            <a:pPr algn="ctr"/>
            <a:r>
              <a:rPr lang="en-US" sz="2400" dirty="0">
                <a:latin typeface="Times New Roman" panose="02020603050405020304" pitchFamily="18" charset="0"/>
                <a:cs typeface="Times New Roman" panose="02020603050405020304" pitchFamily="18" charset="0"/>
              </a:rPr>
              <a:t>NAYAN KUMAR K                    1GV21EC401</a:t>
            </a:r>
          </a:p>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Date: 26/05/2024</a:t>
            </a:r>
          </a:p>
          <a:p>
            <a:pPr algn="ctr"/>
            <a:endParaRPr 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ct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Carried out at</a:t>
            </a:r>
          </a:p>
          <a:p>
            <a:pPr algn="ct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HAL LCA Tejas Division</a:t>
            </a:r>
          </a:p>
          <a:p>
            <a:pPr algn="ctr"/>
            <a:r>
              <a:rPr lang="en-US" sz="2400" dirty="0">
                <a:solidFill>
                  <a:schemeClr val="tx1">
                    <a:lumMod val="85000"/>
                    <a:lumOff val="15000"/>
                  </a:schemeClr>
                </a:solidFill>
                <a:latin typeface="Times New Roman" panose="02020603050405020304" pitchFamily="18" charset="0"/>
                <a:cs typeface="Times New Roman" panose="02020603050405020304" pitchFamily="18" charset="0"/>
              </a:rPr>
              <a:t>Under the guidance of,</a:t>
            </a:r>
          </a:p>
          <a:p>
            <a:pPr marL="0" algn="l" rtl="0" eaLnBrk="1" fontAlgn="t" latinLnBrk="0" hangingPunct="1">
              <a:spcBef>
                <a:spcPts val="0"/>
              </a:spcBef>
              <a:spcAft>
                <a:spcPts val="0"/>
              </a:spcAft>
            </a:pPr>
            <a:r>
              <a:rPr lang="en-US" sz="2400" b="1" i="0" u="none" strike="noStrike" kern="1200" dirty="0">
                <a:solidFill>
                  <a:srgbClr val="0070C0"/>
                </a:solidFill>
                <a:effectLst>
                  <a:innerShdw blurRad="63500" dist="50800" dir="2700000">
                    <a:srgbClr val="000000">
                      <a:alpha val="50000"/>
                    </a:srgbClr>
                  </a:innerShdw>
                </a:effectLst>
                <a:latin typeface="Times New Roman" panose="02020603050405020304" pitchFamily="18" charset="0"/>
                <a:cs typeface="Times New Roman" panose="02020603050405020304" pitchFamily="18" charset="0"/>
              </a:rPr>
              <a:t>             External </a:t>
            </a:r>
            <a:r>
              <a:rPr lang="en-IN" sz="2400" b="1" dirty="0">
                <a:solidFill>
                  <a:srgbClr val="0070C0"/>
                </a:solidFill>
                <a:effectLst>
                  <a:innerShdw blurRad="63500" dist="50800" dir="2700000">
                    <a:srgbClr val="000000">
                      <a:alpha val="50000"/>
                    </a:srgbClr>
                  </a:innerShdw>
                </a:effectLst>
                <a:latin typeface="Times New Roman" panose="02020603050405020304" pitchFamily="18" charset="0"/>
                <a:cs typeface="Times New Roman" panose="02020603050405020304" pitchFamily="18" charset="0"/>
              </a:rPr>
              <a:t>G</a:t>
            </a:r>
            <a:r>
              <a:rPr lang="en-US" sz="2400" b="1" i="0" u="none" strike="noStrike" kern="1200" dirty="0">
                <a:solidFill>
                  <a:srgbClr val="0070C0"/>
                </a:solidFill>
                <a:effectLst>
                  <a:innerShdw blurRad="63500" dist="50800" dir="2700000">
                    <a:srgbClr val="000000">
                      <a:alpha val="50000"/>
                    </a:srgbClr>
                  </a:innerShdw>
                </a:effectLst>
                <a:latin typeface="Times New Roman" panose="02020603050405020304" pitchFamily="18" charset="0"/>
                <a:cs typeface="Times New Roman" panose="02020603050405020304" pitchFamily="18" charset="0"/>
              </a:rPr>
              <a:t>uide</a:t>
            </a:r>
            <a:r>
              <a:rPr lang="en-IN" sz="2400" dirty="0">
                <a:latin typeface="Arial" panose="020B0604020202020204" pitchFamily="34" charset="0"/>
              </a:rPr>
              <a:t>                                    </a:t>
            </a:r>
            <a:r>
              <a:rPr lang="en-US" sz="2400" b="1" i="0" u="none" strike="noStrike" kern="1200" dirty="0">
                <a:ln>
                  <a:noFill/>
                </a:ln>
                <a:solidFill>
                  <a:srgbClr val="0070C0"/>
                </a:solidFill>
                <a:effectLst/>
                <a:latin typeface="Times New Roman" panose="02020603050405020304" pitchFamily="18" charset="0"/>
                <a:cs typeface="Times New Roman" panose="02020603050405020304" pitchFamily="18" charset="0"/>
              </a:rPr>
              <a:t>Internal </a:t>
            </a:r>
            <a:r>
              <a:rPr lang="en-IN" sz="2400" b="1" i="0" u="none" strike="noStrike" kern="1200" dirty="0">
                <a:ln>
                  <a:noFill/>
                </a:ln>
                <a:solidFill>
                  <a:srgbClr val="0070C0"/>
                </a:solidFill>
                <a:effectLst/>
                <a:latin typeface="Times New Roman" panose="02020603050405020304" pitchFamily="18" charset="0"/>
                <a:cs typeface="Times New Roman" panose="02020603050405020304" pitchFamily="18" charset="0"/>
              </a:rPr>
              <a:t>G</a:t>
            </a:r>
            <a:r>
              <a:rPr lang="en-US" sz="2400" b="1" i="0" u="none" strike="noStrike" kern="1200" dirty="0">
                <a:ln>
                  <a:noFill/>
                </a:ln>
                <a:solidFill>
                  <a:srgbClr val="0070C0"/>
                </a:solidFill>
                <a:effectLst/>
                <a:latin typeface="Times New Roman" panose="02020603050405020304" pitchFamily="18" charset="0"/>
                <a:cs typeface="Times New Roman" panose="02020603050405020304" pitchFamily="18" charset="0"/>
              </a:rPr>
              <a:t>uide</a:t>
            </a:r>
            <a:endParaRPr lang="en-IN" sz="24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2400" b="1" i="0" u="none" strike="noStrike" kern="1200" dirty="0">
                <a:solidFill>
                  <a:srgbClr val="000000"/>
                </a:solidFill>
                <a:effectLst>
                  <a:innerShdw blurRad="63500" dist="50800" dir="2700000">
                    <a:srgbClr val="000000">
                      <a:alpha val="50000"/>
                    </a:srgbClr>
                  </a:innerShdw>
                </a:effectLst>
                <a:latin typeface="Times New Roman" panose="02020603050405020304" pitchFamily="18" charset="0"/>
                <a:cs typeface="Times New Roman" panose="02020603050405020304" pitchFamily="18" charset="0"/>
              </a:rPr>
              <a:t>             Artika Upadhyay</a:t>
            </a:r>
            <a:r>
              <a:rPr lang="en-IN" sz="2400" dirty="0">
                <a:latin typeface="Arial" panose="020B0604020202020204" pitchFamily="34" charset="0"/>
              </a:rPr>
              <a:t>                                </a:t>
            </a:r>
            <a:r>
              <a:rPr lang="en-IN" sz="2400" b="1" i="0" u="none" strike="noStrike" kern="1200" dirty="0">
                <a:solidFill>
                  <a:srgbClr val="000000"/>
                </a:solidFill>
                <a:effectLst>
                  <a:innerShdw blurRad="63500" dist="50800" dir="2700000">
                    <a:srgbClr val="000000">
                      <a:alpha val="50000"/>
                    </a:srgbClr>
                  </a:innerShdw>
                </a:effectLst>
                <a:latin typeface="Times New Roman" panose="02020603050405020304" pitchFamily="18" charset="0"/>
                <a:cs typeface="Times New Roman" panose="02020603050405020304" pitchFamily="18" charset="0"/>
              </a:rPr>
              <a:t>Dr. K M Palaniswamy</a:t>
            </a:r>
            <a:endParaRPr lang="en-IN" sz="24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IN" sz="2400" b="1" i="0" u="none" strike="noStrike" kern="1200" dirty="0">
                <a:solidFill>
                  <a:srgbClr val="000000"/>
                </a:solidFill>
                <a:effectLst>
                  <a:innerShdw blurRad="63500" dist="50800" dir="2700000">
                    <a:srgbClr val="000000">
                      <a:alpha val="50000"/>
                    </a:srgbClr>
                  </a:innerShdw>
                </a:effectLst>
                <a:latin typeface="Times New Roman" panose="02020603050405020304" pitchFamily="18" charset="0"/>
                <a:cs typeface="Times New Roman" panose="02020603050405020304" pitchFamily="18" charset="0"/>
              </a:rPr>
              <a:t>            Chief Manager (HR),                              Professor, </a:t>
            </a:r>
            <a:r>
              <a:rPr lang="en-IN" altLang="en-US" sz="2400" b="1" dirty="0">
                <a:solidFill>
                  <a:schemeClr val="tx1"/>
                </a:solidFill>
                <a:effectLst>
                  <a:innerShdw blurRad="63500" dist="50800" dir="2700000">
                    <a:prstClr val="black">
                      <a:alpha val="50000"/>
                    </a:prstClr>
                  </a:innerShdw>
                </a:effectLst>
                <a:latin typeface="Times New Roman" panose="02020603050405020304" pitchFamily="18" charset="0"/>
                <a:cs typeface="Times New Roman" panose="02020603050405020304" pitchFamily="18" charset="0"/>
                <a:sym typeface="+mn-ea"/>
              </a:rPr>
              <a:t>Dept. of ECE </a:t>
            </a:r>
            <a:endParaRPr lang="en-IN" sz="2400" b="1" i="0" u="none" strike="noStrike" kern="1200" dirty="0">
              <a:solidFill>
                <a:srgbClr val="000000"/>
              </a:solidFill>
              <a:effectLst>
                <a:innerShdw blurRad="63500" dist="50800" dir="2700000">
                  <a:srgbClr val="000000">
                    <a:alpha val="50000"/>
                  </a:srgbClr>
                </a:innerShdw>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IN" sz="2400" b="1" i="0" u="none" strike="noStrike" kern="1200" dirty="0">
                <a:solidFill>
                  <a:srgbClr val="000000"/>
                </a:solidFill>
                <a:effectLst>
                  <a:innerShdw blurRad="63500" dist="50800" dir="2700000">
                    <a:srgbClr val="000000">
                      <a:alpha val="50000"/>
                    </a:srgbClr>
                  </a:innerShdw>
                </a:effectLst>
                <a:latin typeface="Times New Roman" panose="02020603050405020304" pitchFamily="18" charset="0"/>
                <a:cs typeface="Times New Roman" panose="02020603050405020304" pitchFamily="18" charset="0"/>
              </a:rPr>
              <a:t>            HAL LCA </a:t>
            </a:r>
            <a:r>
              <a:rPr lang="en-IN" sz="2400" b="1" dirty="0">
                <a:solidFill>
                  <a:srgbClr val="000000"/>
                </a:solidFill>
                <a:effectLst>
                  <a:innerShdw blurRad="63500" dist="50800" dir="2700000">
                    <a:srgbClr val="000000">
                      <a:alpha val="50000"/>
                    </a:srgbClr>
                  </a:innerShdw>
                </a:effectLst>
                <a:latin typeface="Times New Roman" panose="02020603050405020304" pitchFamily="18" charset="0"/>
                <a:cs typeface="Times New Roman" panose="02020603050405020304" pitchFamily="18" charset="0"/>
              </a:rPr>
              <a:t>Teajs                                       </a:t>
            </a:r>
            <a:r>
              <a:rPr lang="en-IN" sz="2400" b="1" i="0" u="none" strike="noStrike" kern="1200" dirty="0">
                <a:solidFill>
                  <a:srgbClr val="000000"/>
                </a:solidFill>
                <a:effectLst>
                  <a:innerShdw blurRad="63500" dist="50800" dir="2700000">
                    <a:srgbClr val="000000">
                      <a:alpha val="50000"/>
                    </a:srgbClr>
                  </a:innerShdw>
                </a:effectLst>
                <a:latin typeface="Times New Roman" panose="02020603050405020304" pitchFamily="18" charset="0"/>
                <a:cs typeface="Times New Roman" panose="02020603050405020304" pitchFamily="18" charset="0"/>
              </a:rPr>
              <a:t>Dr. TTIT, KGF.</a:t>
            </a:r>
            <a:endParaRPr lang="en-IN" sz="2400" b="0" i="0" u="none" strike="noStrike" dirty="0">
              <a:effectLst/>
              <a:latin typeface="Arial" panose="020B0604020202020204" pitchFamily="34" charset="0"/>
            </a:endParaRPr>
          </a:p>
          <a:p>
            <a:pPr algn="ctr"/>
            <a:r>
              <a:rPr lang="en-US" sz="2400" b="1" dirty="0">
                <a:solidFill>
                  <a:srgbClr val="FF0000"/>
                </a:solidFill>
                <a:latin typeface="Times New Roman" panose="02020603050405020304" pitchFamily="18" charset="0"/>
                <a:cs typeface="Times New Roman" panose="02020603050405020304" pitchFamily="18" charset="0"/>
              </a:rPr>
              <a:t>Department of ECE</a:t>
            </a:r>
          </a:p>
          <a:p>
            <a:pPr algn="ctr"/>
            <a:r>
              <a:rPr lang="en-US" sz="2400" dirty="0">
                <a:solidFill>
                  <a:srgbClr val="FF0000"/>
                </a:solidFill>
                <a:latin typeface="Times New Roman" panose="02020603050405020304" pitchFamily="18" charset="0"/>
                <a:cs typeface="Times New Roman" panose="02020603050405020304" pitchFamily="18" charset="0"/>
              </a:rPr>
              <a:t>Dr.TTIT, KGF</a:t>
            </a:r>
            <a:endParaRPr lang="en-US" sz="2400" dirty="0">
              <a:latin typeface="Times New Roman" panose="02020603050405020304" pitchFamily="18" charset="0"/>
              <a:cs typeface="Times New Roman" panose="02020603050405020304" pitchFamily="18" charset="0"/>
            </a:endParaRPr>
          </a:p>
        </p:txBody>
      </p:sp>
      <p:pic>
        <p:nvPicPr>
          <p:cNvPr id="1026" name="Picture 2" descr="HAL to deliver 8 Tejas Trainer aircraft to Indian Air Force this fiscal –  Indian Defence Research Wing">
            <a:extLst>
              <a:ext uri="{FF2B5EF4-FFF2-40B4-BE49-F238E27FC236}">
                <a16:creationId xmlns:a16="http://schemas.microsoft.com/office/drawing/2014/main" id="{590A98F3-01A2-7B6A-961A-3200255784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4786" y="3787405"/>
            <a:ext cx="5699787" cy="32061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E0D573A-C589-D1CA-5B2E-3E130A3FBA8D}"/>
              </a:ext>
            </a:extLst>
          </p:cNvPr>
          <p:cNvPicPr>
            <a:picLocks noChangeAspect="1"/>
          </p:cNvPicPr>
          <p:nvPr/>
        </p:nvPicPr>
        <p:blipFill>
          <a:blip r:embed="rId5"/>
          <a:stretch>
            <a:fillRect/>
          </a:stretch>
        </p:blipFill>
        <p:spPr>
          <a:xfrm>
            <a:off x="15264680" y="648620"/>
            <a:ext cx="2107511" cy="21075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656168" y="1892343"/>
            <a:ext cx="6998650" cy="6463308"/>
          </a:xfrm>
          <a:prstGeom prst="rect">
            <a:avLst/>
          </a:prstGeom>
        </p:spPr>
        <p:txBody>
          <a:bodyPr lIns="0" tIns="0" rIns="0" bIns="0" rtlCol="0" anchor="t">
            <a:spAutoFit/>
          </a:bodyPr>
          <a:lstStyle/>
          <a:p>
            <a:pPr algn="ctr">
              <a:lnSpc>
                <a:spcPts val="3621"/>
              </a:lnSpc>
              <a:spcBef>
                <a:spcPct val="0"/>
              </a:spcBef>
            </a:pPr>
            <a:r>
              <a:rPr lang="en-US" sz="3621" b="1" spc="-36" dirty="0">
                <a:solidFill>
                  <a:srgbClr val="000000"/>
                </a:solidFill>
                <a:latin typeface="Times New Roman"/>
              </a:rPr>
              <a:t>GE-F404 –IN20 is divided into 6 modules:</a:t>
            </a:r>
          </a:p>
          <a:p>
            <a:pPr algn="ctr">
              <a:lnSpc>
                <a:spcPts val="3621"/>
              </a:lnSpc>
              <a:spcBef>
                <a:spcPct val="0"/>
              </a:spcBef>
            </a:pPr>
            <a:r>
              <a:rPr lang="en-US" sz="3621" spc="-36" dirty="0">
                <a:solidFill>
                  <a:srgbClr val="000000"/>
                </a:solidFill>
                <a:latin typeface="Times New Roman"/>
              </a:rPr>
              <a:t>   </a:t>
            </a:r>
          </a:p>
          <a:p>
            <a:pPr marL="571500" indent="-571500" algn="r">
              <a:lnSpc>
                <a:spcPts val="3621"/>
              </a:lnSpc>
              <a:spcBef>
                <a:spcPct val="0"/>
              </a:spcBef>
              <a:buFont typeface="Arial" panose="020B0604020202020204" pitchFamily="34" charset="0"/>
              <a:buChar char="•"/>
            </a:pPr>
            <a:r>
              <a:rPr lang="en-US" sz="3621" spc="-36" dirty="0">
                <a:solidFill>
                  <a:srgbClr val="000000"/>
                </a:solidFill>
                <a:latin typeface="Times New Roman"/>
              </a:rPr>
              <a:t>Fan module</a:t>
            </a:r>
          </a:p>
          <a:p>
            <a:pPr marL="285750" indent="-285750" algn="r">
              <a:lnSpc>
                <a:spcPts val="3621"/>
              </a:lnSpc>
              <a:spcBef>
                <a:spcPct val="0"/>
              </a:spcBef>
              <a:buFont typeface="Arial" panose="020B0604020202020204" pitchFamily="34" charset="0"/>
              <a:buChar char="•"/>
            </a:pPr>
            <a:endParaRPr dirty="0"/>
          </a:p>
          <a:p>
            <a:pPr marL="571500" indent="-571500" algn="r">
              <a:lnSpc>
                <a:spcPts val="3621"/>
              </a:lnSpc>
              <a:spcBef>
                <a:spcPct val="0"/>
              </a:spcBef>
              <a:buFont typeface="Arial" panose="020B0604020202020204" pitchFamily="34" charset="0"/>
              <a:buChar char="•"/>
            </a:pPr>
            <a:r>
              <a:rPr lang="en-US" sz="3621" spc="-36" dirty="0">
                <a:solidFill>
                  <a:srgbClr val="000000"/>
                </a:solidFill>
                <a:latin typeface="Times New Roman"/>
              </a:rPr>
              <a:t>Compressor module</a:t>
            </a:r>
          </a:p>
          <a:p>
            <a:pPr algn="r">
              <a:lnSpc>
                <a:spcPts val="3621"/>
              </a:lnSpc>
              <a:spcBef>
                <a:spcPct val="0"/>
              </a:spcBef>
            </a:pPr>
            <a:endParaRPr lang="en-US" dirty="0"/>
          </a:p>
          <a:p>
            <a:pPr marL="571500" indent="-571500" algn="r">
              <a:lnSpc>
                <a:spcPts val="3621"/>
              </a:lnSpc>
              <a:spcBef>
                <a:spcPct val="0"/>
              </a:spcBef>
              <a:buFont typeface="Arial" panose="020B0604020202020204" pitchFamily="34" charset="0"/>
              <a:buChar char="•"/>
            </a:pPr>
            <a:r>
              <a:rPr lang="en-US" sz="3621" spc="-36" dirty="0">
                <a:solidFill>
                  <a:srgbClr val="000000"/>
                </a:solidFill>
                <a:latin typeface="Times New Roman"/>
              </a:rPr>
              <a:t>HP turbine module</a:t>
            </a:r>
          </a:p>
          <a:p>
            <a:pPr marL="285750" indent="-285750" algn="r">
              <a:lnSpc>
                <a:spcPts val="3621"/>
              </a:lnSpc>
              <a:spcBef>
                <a:spcPct val="0"/>
              </a:spcBef>
              <a:buFont typeface="Arial" panose="020B0604020202020204" pitchFamily="34" charset="0"/>
              <a:buChar char="•"/>
            </a:pPr>
            <a:endParaRPr dirty="0"/>
          </a:p>
          <a:p>
            <a:pPr marL="571500" indent="-571500" algn="r">
              <a:lnSpc>
                <a:spcPts val="3621"/>
              </a:lnSpc>
              <a:spcBef>
                <a:spcPct val="0"/>
              </a:spcBef>
              <a:buFont typeface="Arial" panose="020B0604020202020204" pitchFamily="34" charset="0"/>
              <a:buChar char="•"/>
            </a:pPr>
            <a:r>
              <a:rPr lang="en-US" sz="3621" spc="-36" dirty="0">
                <a:solidFill>
                  <a:srgbClr val="000000"/>
                </a:solidFill>
                <a:latin typeface="Times New Roman"/>
              </a:rPr>
              <a:t>LP turbine module</a:t>
            </a:r>
          </a:p>
          <a:p>
            <a:pPr algn="r">
              <a:lnSpc>
                <a:spcPts val="3621"/>
              </a:lnSpc>
              <a:spcBef>
                <a:spcPct val="0"/>
              </a:spcBef>
            </a:pPr>
            <a:endParaRPr lang="en-US" sz="3621" spc="-36" dirty="0">
              <a:solidFill>
                <a:srgbClr val="000000"/>
              </a:solidFill>
              <a:latin typeface="Times New Roman"/>
            </a:endParaRPr>
          </a:p>
          <a:p>
            <a:pPr marL="571500" indent="-571500" algn="r">
              <a:lnSpc>
                <a:spcPts val="3621"/>
              </a:lnSpc>
              <a:spcBef>
                <a:spcPct val="0"/>
              </a:spcBef>
              <a:buFont typeface="Arial" panose="020B0604020202020204" pitchFamily="34" charset="0"/>
              <a:buChar char="•"/>
            </a:pPr>
            <a:r>
              <a:rPr lang="en-US" sz="3621" spc="-36" dirty="0">
                <a:solidFill>
                  <a:srgbClr val="000000"/>
                </a:solidFill>
                <a:latin typeface="Times New Roman"/>
              </a:rPr>
              <a:t>Combustor module</a:t>
            </a:r>
          </a:p>
          <a:p>
            <a:pPr marL="571500" indent="-571500" algn="r">
              <a:lnSpc>
                <a:spcPts val="3621"/>
              </a:lnSpc>
              <a:spcBef>
                <a:spcPct val="0"/>
              </a:spcBef>
              <a:buFont typeface="Arial" panose="020B0604020202020204" pitchFamily="34" charset="0"/>
              <a:buChar char="•"/>
            </a:pPr>
            <a:endParaRPr dirty="0"/>
          </a:p>
          <a:p>
            <a:pPr marL="571500" indent="-571500" algn="r">
              <a:lnSpc>
                <a:spcPts val="3621"/>
              </a:lnSpc>
              <a:spcBef>
                <a:spcPct val="0"/>
              </a:spcBef>
              <a:buFont typeface="Arial" panose="020B0604020202020204" pitchFamily="34" charset="0"/>
              <a:buChar char="•"/>
            </a:pPr>
            <a:r>
              <a:rPr lang="en-US" sz="3621" spc="-36" dirty="0">
                <a:solidFill>
                  <a:srgbClr val="000000"/>
                </a:solidFill>
                <a:latin typeface="Times New Roman"/>
              </a:rPr>
              <a:t>After burner module</a:t>
            </a:r>
          </a:p>
        </p:txBody>
      </p:sp>
      <p:pic>
        <p:nvPicPr>
          <p:cNvPr id="6" name="Picture 5">
            <a:extLst>
              <a:ext uri="{FF2B5EF4-FFF2-40B4-BE49-F238E27FC236}">
                <a16:creationId xmlns:a16="http://schemas.microsoft.com/office/drawing/2014/main" id="{13EBE1CB-5D24-CACD-B75D-29706CBE84CF}"/>
              </a:ext>
            </a:extLst>
          </p:cNvPr>
          <p:cNvPicPr/>
          <p:nvPr/>
        </p:nvPicPr>
        <p:blipFill rotWithShape="1">
          <a:blip r:embed="rId2"/>
          <a:srcRect t="6717"/>
          <a:stretch/>
        </p:blipFill>
        <p:spPr>
          <a:xfrm>
            <a:off x="1475148" y="1399084"/>
            <a:ext cx="8928992" cy="3384376"/>
          </a:xfrm>
          <a:prstGeom prst="rect">
            <a:avLst/>
          </a:prstGeom>
        </p:spPr>
      </p:pic>
      <p:pic>
        <p:nvPicPr>
          <p:cNvPr id="7" name="Picture 6">
            <a:extLst>
              <a:ext uri="{FF2B5EF4-FFF2-40B4-BE49-F238E27FC236}">
                <a16:creationId xmlns:a16="http://schemas.microsoft.com/office/drawing/2014/main" id="{F03501EF-4F27-65F6-939E-E506E2B08FC6}"/>
              </a:ext>
            </a:extLst>
          </p:cNvPr>
          <p:cNvPicPr/>
          <p:nvPr/>
        </p:nvPicPr>
        <p:blipFill>
          <a:blip r:embed="rId3"/>
          <a:stretch>
            <a:fillRect/>
          </a:stretch>
        </p:blipFill>
        <p:spPr>
          <a:xfrm>
            <a:off x="359024" y="5887809"/>
            <a:ext cx="11161240" cy="3000107"/>
          </a:xfrm>
          <a:prstGeom prst="rect">
            <a:avLst/>
          </a:prstGeom>
        </p:spPr>
      </p:pic>
      <p:sp>
        <p:nvSpPr>
          <p:cNvPr id="4" name="Slide Number Placeholder 3">
            <a:extLst>
              <a:ext uri="{FF2B5EF4-FFF2-40B4-BE49-F238E27FC236}">
                <a16:creationId xmlns:a16="http://schemas.microsoft.com/office/drawing/2014/main" id="{40E35926-6BB1-D568-12B8-3EABDEE8093B}"/>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10</a:t>
            </a:fld>
            <a:endParaRPr lang="en-US" sz="2800" b="1" dirty="0">
              <a:latin typeface="Times New Roman" panose="02020603050405020304" pitchFamily="18" charset="0"/>
              <a:cs typeface="Times New Roman" panose="02020603050405020304" pitchFamily="18" charset="0"/>
            </a:endParaRPr>
          </a:p>
        </p:txBody>
      </p:sp>
      <p:sp>
        <p:nvSpPr>
          <p:cNvPr id="8" name="Footer Placeholder 3">
            <a:extLst>
              <a:ext uri="{FF2B5EF4-FFF2-40B4-BE49-F238E27FC236}">
                <a16:creationId xmlns:a16="http://schemas.microsoft.com/office/drawing/2014/main" id="{CFAA4FE5-A701-286A-99AC-57D96F44DD65}"/>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351B49-699D-0C97-3039-3B61D834CFF1}"/>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6A85E07-D107-0A7C-2B7B-46270953D7A1}"/>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894C79-38E8-C116-304E-F809A3AA4BF5}"/>
              </a:ext>
            </a:extLst>
          </p:cNvPr>
          <p:cNvSpPr>
            <a:spLocks noGrp="1"/>
          </p:cNvSpPr>
          <p:nvPr>
            <p:ph type="title"/>
          </p:nvPr>
        </p:nvSpPr>
        <p:spPr>
          <a:xfrm>
            <a:off x="911012" y="202827"/>
            <a:ext cx="15773400" cy="1988345"/>
          </a:xfrm>
        </p:spPr>
        <p:txBody>
          <a:bodyPr/>
          <a:lstStyle/>
          <a:p>
            <a:pPr marL="0" marR="0" lvl="0" indent="0" defTabSz="914400" rtl="0" eaLnBrk="1" fontAlgn="auto" latinLnBrk="0" hangingPunct="1">
              <a:lnSpc>
                <a:spcPts val="5300"/>
              </a:lnSpc>
              <a:spcBef>
                <a:spcPct val="0"/>
              </a:spcBef>
              <a:spcAft>
                <a:spcPts val="0"/>
              </a:spcAft>
              <a:tabLst/>
              <a:defRPr/>
            </a:pPr>
            <a:r>
              <a:rPr lang="en-US" sz="5200" spc="-53" dirty="0">
                <a:solidFill>
                  <a:srgbClr val="000000"/>
                </a:solidFill>
                <a:latin typeface="Times New Roman Bold"/>
                <a:ea typeface="+mn-ea"/>
                <a:cs typeface="+mn-cs"/>
              </a:rPr>
              <a:t>2</a:t>
            </a:r>
            <a:r>
              <a:rPr kumimoji="0" lang="en-US" sz="5200" b="0" i="0" u="none" strike="noStrike" kern="1200" cap="none" spc="-53" normalizeH="0" baseline="0" noProof="0" dirty="0">
                <a:ln>
                  <a:noFill/>
                </a:ln>
                <a:solidFill>
                  <a:srgbClr val="000000"/>
                </a:solidFill>
                <a:effectLst/>
                <a:uLnTx/>
                <a:uFillTx/>
                <a:latin typeface="Times New Roman Bold"/>
                <a:ea typeface="+mn-ea"/>
                <a:cs typeface="+mn-cs"/>
              </a:rPr>
              <a:t>. Electrical System </a:t>
            </a:r>
            <a:endParaRPr lang="en-IN" dirty="0"/>
          </a:p>
        </p:txBody>
      </p:sp>
      <p:sp>
        <p:nvSpPr>
          <p:cNvPr id="6" name="Content Placeholder 5">
            <a:extLst>
              <a:ext uri="{FF2B5EF4-FFF2-40B4-BE49-F238E27FC236}">
                <a16:creationId xmlns:a16="http://schemas.microsoft.com/office/drawing/2014/main" id="{AABD4166-8C93-9A48-33ED-13DB210DCE3A}"/>
              </a:ext>
            </a:extLst>
          </p:cNvPr>
          <p:cNvSpPr>
            <a:spLocks noGrp="1"/>
          </p:cNvSpPr>
          <p:nvPr>
            <p:ph idx="1"/>
          </p:nvPr>
        </p:nvSpPr>
        <p:spPr>
          <a:xfrm>
            <a:off x="863080" y="1615107"/>
            <a:ext cx="16167620" cy="7880141"/>
          </a:xfrm>
        </p:spPr>
        <p:txBody>
          <a:bodyPr>
            <a:normAutofit/>
          </a:bodyPr>
          <a:lstStyle/>
          <a:p>
            <a:pPr marL="0" indent="0">
              <a:buNone/>
            </a:pPr>
            <a:r>
              <a:rPr lang="en-US" sz="3800" spc="-33" dirty="0">
                <a:solidFill>
                  <a:srgbClr val="000000"/>
                </a:solidFill>
                <a:latin typeface="Times New Roman"/>
              </a:rPr>
              <a:t>The electrical system consists of:</a:t>
            </a:r>
          </a:p>
          <a:p>
            <a:pPr marL="0" indent="0">
              <a:lnSpc>
                <a:spcPct val="120000"/>
              </a:lnSpc>
              <a:buNone/>
            </a:pPr>
            <a:r>
              <a:rPr lang="en-US" sz="3500" spc="-33" dirty="0">
                <a:solidFill>
                  <a:srgbClr val="000000"/>
                </a:solidFill>
                <a:latin typeface="Times New Roman"/>
              </a:rPr>
              <a:t>1. Integrated Drive Generator (IDG) 30-40 KVA</a:t>
            </a:r>
          </a:p>
          <a:p>
            <a:pPr marL="0" indent="0">
              <a:lnSpc>
                <a:spcPct val="120000"/>
              </a:lnSpc>
              <a:buNone/>
            </a:pPr>
            <a:r>
              <a:rPr lang="en-US" sz="3500" spc="-33" dirty="0">
                <a:solidFill>
                  <a:srgbClr val="000000"/>
                </a:solidFill>
                <a:latin typeface="Times New Roman"/>
              </a:rPr>
              <a:t>2. 5KVA Hydraulic Motor Driven Generator (HMDG)</a:t>
            </a:r>
          </a:p>
          <a:p>
            <a:pPr marL="0" indent="0">
              <a:lnSpc>
                <a:spcPct val="120000"/>
              </a:lnSpc>
              <a:buNone/>
            </a:pPr>
            <a:r>
              <a:rPr lang="en-US" sz="3500" spc="-33" dirty="0">
                <a:solidFill>
                  <a:srgbClr val="000000"/>
                </a:solidFill>
                <a:latin typeface="Times New Roman"/>
              </a:rPr>
              <a:t>3. 5KW DC Generator</a:t>
            </a:r>
          </a:p>
          <a:p>
            <a:pPr marL="0" indent="0">
              <a:lnSpc>
                <a:spcPct val="120000"/>
              </a:lnSpc>
              <a:buNone/>
            </a:pPr>
            <a:r>
              <a:rPr lang="en-US" sz="3500" spc="-33" dirty="0">
                <a:solidFill>
                  <a:srgbClr val="000000"/>
                </a:solidFill>
                <a:latin typeface="Times New Roman"/>
              </a:rPr>
              <a:t>4. Two Nickel Cadmium Batteries</a:t>
            </a:r>
          </a:p>
          <a:p>
            <a:pPr marL="0" indent="0">
              <a:lnSpc>
                <a:spcPct val="120000"/>
              </a:lnSpc>
              <a:buNone/>
            </a:pPr>
            <a:r>
              <a:rPr lang="en-US" sz="3500" spc="-33" dirty="0">
                <a:solidFill>
                  <a:srgbClr val="000000"/>
                </a:solidFill>
                <a:latin typeface="Times New Roman"/>
              </a:rPr>
              <a:t>5. Two Transformer Rectifier Units (TRU)</a:t>
            </a:r>
          </a:p>
          <a:p>
            <a:pPr marL="0" indent="0">
              <a:lnSpc>
                <a:spcPts val="4620"/>
              </a:lnSpc>
              <a:buNone/>
            </a:pPr>
            <a:r>
              <a:rPr lang="en-US" sz="3500" spc="-33" dirty="0">
                <a:solidFill>
                  <a:srgbClr val="000000"/>
                </a:solidFill>
                <a:latin typeface="Times New Roman"/>
              </a:rPr>
              <a:t>Generators in the Aircraft:</a:t>
            </a:r>
          </a:p>
          <a:p>
            <a:pPr marL="0" marR="8890" indent="0" algn="just">
              <a:lnSpc>
                <a:spcPct val="150000"/>
              </a:lnSpc>
              <a:spcAft>
                <a:spcPts val="845"/>
              </a:spcAft>
              <a:buNone/>
            </a:pPr>
            <a:r>
              <a:rPr lang="en-IN" sz="3500" kern="100" dirty="0">
                <a:solidFill>
                  <a:srgbClr val="000000"/>
                </a:solidFill>
                <a:effectLst/>
                <a:latin typeface="Times New Roman" panose="02020603050405020304" pitchFamily="18" charset="0"/>
                <a:ea typeface="Times New Roman" panose="02020603050405020304" pitchFamily="18" charset="0"/>
              </a:rPr>
              <a:t>1. AC Generating system:  </a:t>
            </a:r>
          </a:p>
          <a:p>
            <a:pPr marL="6350" marR="8890" lvl="0" indent="-6350" algn="just" defTabSz="914400" rtl="0" eaLnBrk="1" fontAlgn="auto" latinLnBrk="0" hangingPunct="1">
              <a:lnSpc>
                <a:spcPct val="150000"/>
              </a:lnSpc>
              <a:spcBef>
                <a:spcPts val="0"/>
              </a:spcBef>
              <a:spcAft>
                <a:spcPts val="845"/>
              </a:spcAft>
              <a:buClrTx/>
              <a:buSzTx/>
              <a:buFontTx/>
              <a:buNone/>
              <a:tabLst/>
              <a:defRPr/>
            </a:pPr>
            <a:r>
              <a:rPr kumimoji="0" lang="en-IN" sz="3500" b="0" i="0" u="none" strike="noStrike" kern="1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2. DC Generating System: </a:t>
            </a:r>
          </a:p>
        </p:txBody>
      </p:sp>
      <p:sp>
        <p:nvSpPr>
          <p:cNvPr id="4" name="Slide Number Placeholder 3">
            <a:extLst>
              <a:ext uri="{FF2B5EF4-FFF2-40B4-BE49-F238E27FC236}">
                <a16:creationId xmlns:a16="http://schemas.microsoft.com/office/drawing/2014/main" id="{B397330D-A1E3-4AF8-53EC-03A0E7057231}"/>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11</a:t>
            </a:fld>
            <a:endParaRPr lang="en-US"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276E9051-364A-987A-4DB7-63BE6E7DBF8D}"/>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A9D6DC6-4ABF-D7BD-C0F2-DE943CAAE085}"/>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B4B807D-329A-16C1-C9ED-D94D6F617DE6}"/>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a:extLst>
              <a:ext uri="{FF2B5EF4-FFF2-40B4-BE49-F238E27FC236}">
                <a16:creationId xmlns:a16="http://schemas.microsoft.com/office/drawing/2014/main" id="{485099AC-9E23-E53E-79CD-42A76AF1D2C2}"/>
              </a:ext>
            </a:extLst>
          </p:cNvPr>
          <p:cNvSpPr txBox="1"/>
          <p:nvPr/>
        </p:nvSpPr>
        <p:spPr>
          <a:xfrm>
            <a:off x="604077" y="823020"/>
            <a:ext cx="17079846" cy="829201"/>
          </a:xfrm>
          <a:prstGeom prst="rect">
            <a:avLst/>
          </a:prstGeom>
        </p:spPr>
        <p:txBody>
          <a:bodyPr lIns="0" tIns="0" rIns="0" bIns="0" rtlCol="0" anchor="t">
            <a:spAutoFit/>
          </a:bodyPr>
          <a:lstStyle/>
          <a:p>
            <a:pPr marL="6350" indent="-6350" algn="l">
              <a:lnSpc>
                <a:spcPct val="107000"/>
              </a:lnSpc>
              <a:spcAft>
                <a:spcPts val="20"/>
              </a:spcAft>
            </a:pPr>
            <a:r>
              <a:rPr lang="en-US" sz="5300" spc="53" dirty="0">
                <a:solidFill>
                  <a:srgbClr val="000000"/>
                </a:solidFill>
                <a:latin typeface="Times New Roman Bold"/>
              </a:rPr>
              <a:t>2. </a:t>
            </a:r>
            <a:r>
              <a:rPr lang="en-IN" sz="5400" b="1" kern="100" dirty="0">
                <a:solidFill>
                  <a:srgbClr val="000000"/>
                </a:solidFill>
                <a:effectLst/>
                <a:latin typeface="Times New Roman" panose="02020603050405020304" pitchFamily="18" charset="0"/>
                <a:ea typeface="Times New Roman" panose="02020603050405020304" pitchFamily="18" charset="0"/>
              </a:rPr>
              <a:t>AVIONICS   SYSTEM </a:t>
            </a:r>
            <a:endParaRPr lang="en-US" sz="5300" spc="53" dirty="0">
              <a:solidFill>
                <a:srgbClr val="000000"/>
              </a:solidFill>
              <a:latin typeface="Times New Roman Bold"/>
            </a:endParaRPr>
          </a:p>
        </p:txBody>
      </p:sp>
      <p:pic>
        <p:nvPicPr>
          <p:cNvPr id="5" name="Picture 4">
            <a:extLst>
              <a:ext uri="{FF2B5EF4-FFF2-40B4-BE49-F238E27FC236}">
                <a16:creationId xmlns:a16="http://schemas.microsoft.com/office/drawing/2014/main" id="{31EA48F0-25DA-EC79-A81C-A94568C4C79D}"/>
              </a:ext>
            </a:extLst>
          </p:cNvPr>
          <p:cNvPicPr>
            <a:picLocks noChangeAspect="1"/>
          </p:cNvPicPr>
          <p:nvPr/>
        </p:nvPicPr>
        <p:blipFill>
          <a:blip r:embed="rId2"/>
          <a:stretch>
            <a:fillRect/>
          </a:stretch>
        </p:blipFill>
        <p:spPr>
          <a:xfrm>
            <a:off x="1727177" y="2293645"/>
            <a:ext cx="14879636" cy="6810295"/>
          </a:xfrm>
          <a:prstGeom prst="rect">
            <a:avLst/>
          </a:prstGeom>
        </p:spPr>
      </p:pic>
      <p:sp>
        <p:nvSpPr>
          <p:cNvPr id="6" name="Slide Number Placeholder 5">
            <a:extLst>
              <a:ext uri="{FF2B5EF4-FFF2-40B4-BE49-F238E27FC236}">
                <a16:creationId xmlns:a16="http://schemas.microsoft.com/office/drawing/2014/main" id="{7017940A-9298-1C0F-F0C5-0F6F67F7ABC8}"/>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12</a:t>
            </a:fld>
            <a:endParaRPr lang="en-US"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30E3BAD9-4FA1-5E74-699D-8F84F38F42ED}"/>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CEA19A6-48EA-D518-F772-B5769BE1CD4D}"/>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B19D710-7FDD-5793-8C4A-E57488FB4947}"/>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2911150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3FFCD-52B8-6AB4-26A0-78AEF4C81636}"/>
              </a:ext>
            </a:extLst>
          </p:cNvPr>
          <p:cNvSpPr>
            <a:spLocks noGrp="1"/>
          </p:cNvSpPr>
          <p:nvPr>
            <p:ph type="title"/>
          </p:nvPr>
        </p:nvSpPr>
        <p:spPr/>
        <p:txBody>
          <a:bodyPr/>
          <a:lstStyle/>
          <a:p>
            <a:r>
              <a:rPr lang="en-US" spc="53" dirty="0">
                <a:solidFill>
                  <a:srgbClr val="000000"/>
                </a:solidFill>
                <a:latin typeface="Times New Roman Bold"/>
              </a:rPr>
              <a:t>3</a:t>
            </a:r>
            <a:r>
              <a:rPr lang="en-US" sz="6600" spc="53" dirty="0">
                <a:solidFill>
                  <a:srgbClr val="000000"/>
                </a:solidFill>
                <a:latin typeface="Times New Roman Bold"/>
              </a:rPr>
              <a:t>. Seat and Safety:</a:t>
            </a:r>
            <a:endParaRPr lang="en-IN" dirty="0"/>
          </a:p>
        </p:txBody>
      </p:sp>
      <p:sp>
        <p:nvSpPr>
          <p:cNvPr id="3" name="Content Placeholder 2">
            <a:extLst>
              <a:ext uri="{FF2B5EF4-FFF2-40B4-BE49-F238E27FC236}">
                <a16:creationId xmlns:a16="http://schemas.microsoft.com/office/drawing/2014/main" id="{D60AEDA3-233D-09C0-92C8-4B12B11056CC}"/>
              </a:ext>
            </a:extLst>
          </p:cNvPr>
          <p:cNvSpPr>
            <a:spLocks noGrp="1"/>
          </p:cNvSpPr>
          <p:nvPr>
            <p:ph sz="half" idx="1"/>
          </p:nvPr>
        </p:nvSpPr>
        <p:spPr/>
        <p:txBody>
          <a:bodyPr>
            <a:normAutofit fontScale="85000" lnSpcReduction="20000"/>
          </a:bodyPr>
          <a:lstStyle/>
          <a:p>
            <a:pPr marL="0" indent="0" algn="just">
              <a:lnSpc>
                <a:spcPts val="3060"/>
              </a:lnSpc>
              <a:buNone/>
            </a:pPr>
            <a:r>
              <a:rPr lang="en-IN" sz="4400" dirty="0">
                <a:latin typeface="Times New Roman" panose="02020603050405020304" pitchFamily="18" charset="0"/>
                <a:cs typeface="Times New Roman" panose="02020603050405020304" pitchFamily="18" charset="0"/>
              </a:rPr>
              <a:t>Specifications: </a:t>
            </a:r>
          </a:p>
          <a:p>
            <a:pPr algn="just">
              <a:lnSpc>
                <a:spcPct val="150000"/>
              </a:lnSpc>
            </a:pPr>
            <a:r>
              <a:rPr lang="en-IN" sz="4400" dirty="0">
                <a:latin typeface="Times New Roman" panose="02020603050405020304" pitchFamily="18" charset="0"/>
                <a:cs typeface="Times New Roman" panose="02020603050405020304" pitchFamily="18" charset="0"/>
              </a:rPr>
              <a:t>Operating Ceiling:55,013ft (16,768m)</a:t>
            </a:r>
          </a:p>
          <a:p>
            <a:pPr algn="just">
              <a:lnSpc>
                <a:spcPct val="150000"/>
              </a:lnSpc>
            </a:pPr>
            <a:r>
              <a:rPr lang="en-IN" sz="4400" dirty="0">
                <a:latin typeface="Times New Roman" panose="02020603050405020304" pitchFamily="18" charset="0"/>
                <a:cs typeface="Times New Roman" panose="02020603050405020304" pitchFamily="18" charset="0"/>
              </a:rPr>
              <a:t>Minimum height/Speed: Zero/zero in near level attitude Crew boarding mass range: 61.0 to 133.5 kg </a:t>
            </a:r>
          </a:p>
          <a:p>
            <a:pPr algn="just">
              <a:lnSpc>
                <a:spcPct val="150000"/>
              </a:lnSpc>
            </a:pPr>
            <a:r>
              <a:rPr lang="en-IN" sz="4400" dirty="0">
                <a:latin typeface="Times New Roman" panose="02020603050405020304" pitchFamily="18" charset="0"/>
                <a:cs typeface="Times New Roman" panose="02020603050405020304" pitchFamily="18" charset="0"/>
              </a:rPr>
              <a:t>Crew size range: Eurofighter-specific crew size range Maximum Speed for ejection: 600 KIAS </a:t>
            </a:r>
          </a:p>
          <a:p>
            <a:endParaRPr lang="en-IN" dirty="0"/>
          </a:p>
        </p:txBody>
      </p:sp>
      <p:pic>
        <p:nvPicPr>
          <p:cNvPr id="6" name="Picture 5">
            <a:extLst>
              <a:ext uri="{FF2B5EF4-FFF2-40B4-BE49-F238E27FC236}">
                <a16:creationId xmlns:a16="http://schemas.microsoft.com/office/drawing/2014/main" id="{B791FCC6-4697-79DC-F56C-D51AF01D11EF}"/>
              </a:ext>
            </a:extLst>
          </p:cNvPr>
          <p:cNvPicPr/>
          <p:nvPr/>
        </p:nvPicPr>
        <p:blipFill>
          <a:blip r:embed="rId2"/>
          <a:stretch>
            <a:fillRect/>
          </a:stretch>
        </p:blipFill>
        <p:spPr>
          <a:xfrm>
            <a:off x="9936088" y="4890929"/>
            <a:ext cx="7779499" cy="4374516"/>
          </a:xfrm>
          <a:prstGeom prst="rect">
            <a:avLst/>
          </a:prstGeom>
        </p:spPr>
      </p:pic>
      <p:pic>
        <p:nvPicPr>
          <p:cNvPr id="7" name="Picture 6">
            <a:extLst>
              <a:ext uri="{FF2B5EF4-FFF2-40B4-BE49-F238E27FC236}">
                <a16:creationId xmlns:a16="http://schemas.microsoft.com/office/drawing/2014/main" id="{735F4D13-33F9-223F-36F3-FFD57D01F519}"/>
              </a:ext>
            </a:extLst>
          </p:cNvPr>
          <p:cNvPicPr/>
          <p:nvPr/>
        </p:nvPicPr>
        <p:blipFill>
          <a:blip r:embed="rId3"/>
          <a:stretch>
            <a:fillRect/>
          </a:stretch>
        </p:blipFill>
        <p:spPr>
          <a:xfrm>
            <a:off x="12169653" y="174948"/>
            <a:ext cx="3312368" cy="4202543"/>
          </a:xfrm>
          <a:prstGeom prst="rect">
            <a:avLst/>
          </a:prstGeom>
        </p:spPr>
      </p:pic>
      <p:sp>
        <p:nvSpPr>
          <p:cNvPr id="8" name="Slide Number Placeholder 7">
            <a:extLst>
              <a:ext uri="{FF2B5EF4-FFF2-40B4-BE49-F238E27FC236}">
                <a16:creationId xmlns:a16="http://schemas.microsoft.com/office/drawing/2014/main" id="{61A7FC50-F61A-73EA-0CE8-EE7C03C30454}"/>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13</a:t>
            </a:fld>
            <a:endParaRPr lang="en-US" b="1" dirty="0">
              <a:latin typeface="Times New Roman" panose="02020603050405020304" pitchFamily="18"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9F51C798-A0C0-5F20-C4CD-519B4A326894}"/>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B2F8517-76C4-CAFC-387C-D74A991B4727}"/>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AC289A8-EAB5-5E6B-A365-533F2CE0913A}"/>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4116660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9477" y="1021921"/>
            <a:ext cx="9699476" cy="679673"/>
          </a:xfrm>
          <a:prstGeom prst="rect">
            <a:avLst/>
          </a:prstGeom>
        </p:spPr>
        <p:txBody>
          <a:bodyPr wrap="square" lIns="0" tIns="0" rIns="0" bIns="0" rtlCol="0" anchor="t">
            <a:spAutoFit/>
          </a:bodyPr>
          <a:lstStyle/>
          <a:p>
            <a:pPr algn="ctr">
              <a:lnSpc>
                <a:spcPts val="5300"/>
              </a:lnSpc>
              <a:spcBef>
                <a:spcPct val="0"/>
              </a:spcBef>
            </a:pPr>
            <a:r>
              <a:rPr lang="en-US" sz="5300" spc="-53" dirty="0">
                <a:solidFill>
                  <a:srgbClr val="000000"/>
                </a:solidFill>
                <a:latin typeface="Times New Roman Bold"/>
              </a:rPr>
              <a:t>4. FLIGHT CONTROL SYSTEM</a:t>
            </a:r>
          </a:p>
        </p:txBody>
      </p:sp>
      <p:sp>
        <p:nvSpPr>
          <p:cNvPr id="5" name="TextBox 5"/>
          <p:cNvSpPr txBox="1"/>
          <p:nvPr/>
        </p:nvSpPr>
        <p:spPr>
          <a:xfrm>
            <a:off x="1006099" y="2222879"/>
            <a:ext cx="9059247" cy="6352701"/>
          </a:xfrm>
          <a:prstGeom prst="rect">
            <a:avLst/>
          </a:prstGeom>
        </p:spPr>
        <p:txBody>
          <a:bodyPr lIns="0" tIns="0" rIns="0" bIns="0" rtlCol="0" anchor="t">
            <a:spAutoFit/>
          </a:bodyPr>
          <a:lstStyle/>
          <a:p>
            <a:pPr marL="356235" lvl="1">
              <a:lnSpc>
                <a:spcPct val="150000"/>
              </a:lnSpc>
            </a:pPr>
            <a:r>
              <a:rPr lang="en-US" sz="4000" spc="-33" dirty="0">
                <a:solidFill>
                  <a:srgbClr val="000000"/>
                </a:solidFill>
                <a:latin typeface="Times New Roman" panose="02020603050405020304" pitchFamily="18" charset="0"/>
                <a:cs typeface="Times New Roman" panose="02020603050405020304" pitchFamily="18" charset="0"/>
              </a:rPr>
              <a:t>Air Data System Control system</a:t>
            </a:r>
          </a:p>
          <a:p>
            <a:pPr>
              <a:lnSpc>
                <a:spcPct val="150000"/>
              </a:lnSpc>
            </a:pPr>
            <a:r>
              <a:rPr lang="en-US" sz="4000" spc="-33" dirty="0">
                <a:solidFill>
                  <a:srgbClr val="000000"/>
                </a:solidFill>
                <a:latin typeface="Times New Roman" panose="02020603050405020304" pitchFamily="18" charset="0"/>
                <a:cs typeface="Times New Roman" panose="02020603050405020304" pitchFamily="18" charset="0"/>
              </a:rPr>
              <a:t>The Air Data System consists of:</a:t>
            </a:r>
          </a:p>
          <a:p>
            <a:pPr marL="457200" indent="-457200">
              <a:lnSpc>
                <a:spcPct val="150000"/>
              </a:lnSpc>
              <a:buFont typeface="Arial" panose="020B0604020202020204" pitchFamily="34" charset="0"/>
              <a:buChar char="•"/>
            </a:pPr>
            <a:r>
              <a:rPr lang="en-US" sz="4000" spc="-33" dirty="0">
                <a:solidFill>
                  <a:srgbClr val="000000"/>
                </a:solidFill>
                <a:latin typeface="Times New Roman" panose="02020603050405020304" pitchFamily="18" charset="0"/>
                <a:cs typeface="Times New Roman" panose="02020603050405020304" pitchFamily="18" charset="0"/>
              </a:rPr>
              <a:t> Nose Air Data Probe(NADP)</a:t>
            </a:r>
          </a:p>
          <a:p>
            <a:pPr marL="457200" indent="-457200">
              <a:lnSpc>
                <a:spcPct val="150000"/>
              </a:lnSpc>
              <a:buFont typeface="Arial" panose="020B0604020202020204" pitchFamily="34" charset="0"/>
              <a:buChar char="•"/>
            </a:pPr>
            <a:r>
              <a:rPr lang="en-US" sz="4000" spc="-33" dirty="0">
                <a:solidFill>
                  <a:srgbClr val="000000"/>
                </a:solidFill>
                <a:latin typeface="Times New Roman" panose="02020603050405020304" pitchFamily="18" charset="0"/>
                <a:cs typeface="Times New Roman" panose="02020603050405020304" pitchFamily="18" charset="0"/>
              </a:rPr>
              <a:t> Side Air Data Probe(SADP)</a:t>
            </a:r>
          </a:p>
          <a:p>
            <a:pPr marL="457200" indent="-457200">
              <a:lnSpc>
                <a:spcPct val="150000"/>
              </a:lnSpc>
              <a:buFont typeface="Arial" panose="020B0604020202020204" pitchFamily="34" charset="0"/>
              <a:buChar char="•"/>
            </a:pPr>
            <a:r>
              <a:rPr lang="en-US" sz="4000" spc="-33" dirty="0">
                <a:solidFill>
                  <a:srgbClr val="000000"/>
                </a:solidFill>
                <a:latin typeface="Times New Roman" panose="02020603050405020304" pitchFamily="18" charset="0"/>
                <a:cs typeface="Times New Roman" panose="02020603050405020304" pitchFamily="18" charset="0"/>
              </a:rPr>
              <a:t> Angle of Attack Probe (AOAP)</a:t>
            </a:r>
          </a:p>
          <a:p>
            <a:pPr marL="457200" indent="-457200">
              <a:lnSpc>
                <a:spcPct val="150000"/>
              </a:lnSpc>
              <a:buFont typeface="Arial" panose="020B0604020202020204" pitchFamily="34" charset="0"/>
              <a:buChar char="•"/>
            </a:pPr>
            <a:r>
              <a:rPr lang="en-US" sz="4000" spc="-33" dirty="0">
                <a:solidFill>
                  <a:srgbClr val="000000"/>
                </a:solidFill>
                <a:latin typeface="Times New Roman" panose="02020603050405020304" pitchFamily="18" charset="0"/>
                <a:cs typeface="Times New Roman" panose="02020603050405020304" pitchFamily="18" charset="0"/>
              </a:rPr>
              <a:t> Angle of Sideslip Sensor (AOSS) </a:t>
            </a:r>
          </a:p>
          <a:p>
            <a:pPr marL="457200" indent="-457200">
              <a:lnSpc>
                <a:spcPct val="150000"/>
              </a:lnSpc>
              <a:buFont typeface="Arial" panose="020B0604020202020204" pitchFamily="34" charset="0"/>
              <a:buChar char="•"/>
            </a:pPr>
            <a:r>
              <a:rPr lang="en-US" sz="4000" spc="-33" dirty="0">
                <a:solidFill>
                  <a:srgbClr val="000000"/>
                </a:solidFill>
                <a:latin typeface="Times New Roman" panose="02020603050405020304" pitchFamily="18" charset="0"/>
                <a:cs typeface="Times New Roman" panose="02020603050405020304" pitchFamily="18" charset="0"/>
                <a:sym typeface="Times New Roman"/>
              </a:rPr>
              <a:t> Total Temperature Probe (TOTP)</a:t>
            </a:r>
          </a:p>
        </p:txBody>
      </p:sp>
      <p:pic>
        <p:nvPicPr>
          <p:cNvPr id="2" name="Picture 1">
            <a:extLst>
              <a:ext uri="{FF2B5EF4-FFF2-40B4-BE49-F238E27FC236}">
                <a16:creationId xmlns:a16="http://schemas.microsoft.com/office/drawing/2014/main" id="{8377F1F9-8B3E-340C-CDFC-0BD1262E8663}"/>
              </a:ext>
            </a:extLst>
          </p:cNvPr>
          <p:cNvPicPr>
            <a:picLocks noChangeAspect="1"/>
          </p:cNvPicPr>
          <p:nvPr/>
        </p:nvPicPr>
        <p:blipFill>
          <a:blip r:embed="rId2"/>
          <a:stretch>
            <a:fillRect/>
          </a:stretch>
        </p:blipFill>
        <p:spPr>
          <a:xfrm>
            <a:off x="8707646" y="2449370"/>
            <a:ext cx="8574255" cy="5899717"/>
          </a:xfrm>
          <a:prstGeom prst="rect">
            <a:avLst/>
          </a:prstGeom>
        </p:spPr>
      </p:pic>
      <p:sp>
        <p:nvSpPr>
          <p:cNvPr id="7" name="Slide Number Placeholder 6">
            <a:extLst>
              <a:ext uri="{FF2B5EF4-FFF2-40B4-BE49-F238E27FC236}">
                <a16:creationId xmlns:a16="http://schemas.microsoft.com/office/drawing/2014/main" id="{AB5EA82B-4EAF-4EEE-65FA-27988ACC21B4}"/>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14</a:t>
            </a:fld>
            <a:endParaRPr lang="en-US" b="1" dirty="0">
              <a:latin typeface="Times New Roman" panose="02020603050405020304" pitchFamily="18" charset="0"/>
              <a:cs typeface="Times New Roman" panose="02020603050405020304" pitchFamily="18" charset="0"/>
            </a:endParaRPr>
          </a:p>
        </p:txBody>
      </p:sp>
      <p:sp>
        <p:nvSpPr>
          <p:cNvPr id="8" name="Footer Placeholder 3">
            <a:extLst>
              <a:ext uri="{FF2B5EF4-FFF2-40B4-BE49-F238E27FC236}">
                <a16:creationId xmlns:a16="http://schemas.microsoft.com/office/drawing/2014/main" id="{116F8775-B706-2CA4-2F11-0AE6DFD1E15F}"/>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E73684B-5A7D-63DF-B00E-EA96B73EB736}"/>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D593AE2-E350-8BA6-673B-D79C2E5191AE}"/>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58195" y="580917"/>
            <a:ext cx="9509941" cy="987450"/>
          </a:xfrm>
          <a:prstGeom prst="rect">
            <a:avLst/>
          </a:prstGeom>
        </p:spPr>
        <p:txBody>
          <a:bodyPr wrap="square" lIns="0" tIns="0" rIns="0" bIns="0" rtlCol="0" anchor="t">
            <a:spAutoFit/>
          </a:bodyPr>
          <a:lstStyle/>
          <a:p>
            <a:pPr>
              <a:lnSpc>
                <a:spcPts val="4633"/>
              </a:lnSpc>
            </a:pPr>
            <a:endParaRPr dirty="0"/>
          </a:p>
          <a:p>
            <a:pPr algn="just">
              <a:lnSpc>
                <a:spcPts val="3060"/>
              </a:lnSpc>
            </a:pPr>
            <a:endParaRPr lang="en-IN" sz="3200" dirty="0">
              <a:latin typeface="Times New Roman" panose="02020603050405020304" pitchFamily="18" charset="0"/>
              <a:cs typeface="Times New Roman" panose="02020603050405020304" pitchFamily="18" charset="0"/>
            </a:endParaRPr>
          </a:p>
        </p:txBody>
      </p:sp>
      <p:sp>
        <p:nvSpPr>
          <p:cNvPr id="10" name="Title 9">
            <a:extLst>
              <a:ext uri="{FF2B5EF4-FFF2-40B4-BE49-F238E27FC236}">
                <a16:creationId xmlns:a16="http://schemas.microsoft.com/office/drawing/2014/main" id="{BD75AA11-784F-5188-6E41-7CA2F9369A2E}"/>
              </a:ext>
            </a:extLst>
          </p:cNvPr>
          <p:cNvSpPr>
            <a:spLocks noGrp="1"/>
          </p:cNvSpPr>
          <p:nvPr>
            <p:ph type="title"/>
          </p:nvPr>
        </p:nvSpPr>
        <p:spPr>
          <a:xfrm>
            <a:off x="1007096" y="246956"/>
            <a:ext cx="15773400" cy="1988345"/>
          </a:xfrm>
        </p:spPr>
        <p:txBody>
          <a:bodyPr/>
          <a:lstStyle/>
          <a:p>
            <a:r>
              <a:rPr lang="en-US" spc="53" dirty="0">
                <a:solidFill>
                  <a:srgbClr val="000000"/>
                </a:solidFill>
                <a:latin typeface="Times New Roman Bold"/>
              </a:rPr>
              <a:t>5</a:t>
            </a:r>
            <a:r>
              <a:rPr lang="en-US" sz="6600" spc="53" dirty="0">
                <a:solidFill>
                  <a:srgbClr val="000000"/>
                </a:solidFill>
                <a:latin typeface="Times New Roman Bold"/>
              </a:rPr>
              <a:t>.Hydraulic System </a:t>
            </a:r>
            <a:endParaRPr lang="en-IN" dirty="0"/>
          </a:p>
        </p:txBody>
      </p:sp>
      <p:sp>
        <p:nvSpPr>
          <p:cNvPr id="11" name="Content Placeholder 10">
            <a:extLst>
              <a:ext uri="{FF2B5EF4-FFF2-40B4-BE49-F238E27FC236}">
                <a16:creationId xmlns:a16="http://schemas.microsoft.com/office/drawing/2014/main" id="{6E5EE937-BCDB-FE82-E06C-A6CB64A19FDB}"/>
              </a:ext>
            </a:extLst>
          </p:cNvPr>
          <p:cNvSpPr>
            <a:spLocks noGrp="1"/>
          </p:cNvSpPr>
          <p:nvPr>
            <p:ph idx="1"/>
          </p:nvPr>
        </p:nvSpPr>
        <p:spPr>
          <a:xfrm>
            <a:off x="1007096" y="1902328"/>
            <a:ext cx="16023604" cy="7705668"/>
          </a:xfrm>
        </p:spPr>
        <p:txBody>
          <a:bodyPr>
            <a:noAutofit/>
          </a:bodyPr>
          <a:lstStyle/>
          <a:p>
            <a:pPr marL="0" indent="0" algn="just">
              <a:lnSpc>
                <a:spcPct val="150000"/>
              </a:lnSpc>
              <a:buNone/>
            </a:pPr>
            <a:r>
              <a:rPr lang="en-IN" sz="3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different systems operated by hydraulic power are: </a:t>
            </a:r>
          </a:p>
          <a:p>
            <a:pPr marL="342900" marR="8890" lvl="0" indent="-342900" algn="just" fontAlgn="base">
              <a:lnSpc>
                <a:spcPct val="150000"/>
              </a:lnSpc>
              <a:spcAft>
                <a:spcPts val="20"/>
              </a:spcAft>
              <a:buClr>
                <a:srgbClr val="000000"/>
              </a:buClr>
              <a:buSzPct val="100000"/>
              <a:buFont typeface="Arial" panose="020B0604020202020204" pitchFamily="34" charset="0"/>
              <a:buChar char="•"/>
            </a:pPr>
            <a:r>
              <a:rPr lang="en-IN" sz="34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Primary flight control actuators of in-board elevons, outboard elevons and rudder </a:t>
            </a:r>
          </a:p>
          <a:p>
            <a:pPr marL="342900" marR="8890" lvl="0" indent="-342900" algn="just" fontAlgn="base">
              <a:lnSpc>
                <a:spcPct val="150000"/>
              </a:lnSpc>
              <a:spcAft>
                <a:spcPts val="20"/>
              </a:spcAft>
              <a:buClr>
                <a:srgbClr val="000000"/>
              </a:buClr>
              <a:buSzPct val="100000"/>
              <a:buFont typeface="Arial" panose="020B0604020202020204" pitchFamily="34" charset="0"/>
              <a:buChar char="•"/>
            </a:pPr>
            <a:r>
              <a:rPr lang="en-IN" sz="3400" u="none" strike="noStrike" kern="100"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Two Hydraulic Motor Driven Generators (HMDG 1 and 2) supply independent electrical power to Flight Control System (FCS).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400" b="1" i="0" u="none" strike="noStrike" kern="1200" cap="none" spc="33"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1.Primary Pump                                           2. Engine Driven PUMP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400" b="0" i="0" u="none" strike="noStrike" kern="1200" cap="none" spc="33"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Specifications:                                               Specification: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400" b="0" i="0" u="none" strike="noStrike" kern="1200" cap="none" spc="33"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RPM-6000                                                    * RPM-4500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400" b="0" i="0" u="none" strike="noStrike" kern="1200" cap="none" spc="33"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Flow-110 Liters/minute                                * Flow-30 Liters/minute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400" b="0" i="0" u="none" strike="noStrike" kern="1200" cap="none" spc="33"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Pressure output 280 Bar (4060 Psi)              * Pressure output 260 Bar (3770 Psi)</a:t>
            </a:r>
          </a:p>
        </p:txBody>
      </p:sp>
      <p:sp>
        <p:nvSpPr>
          <p:cNvPr id="5" name="Slide Number Placeholder 4">
            <a:extLst>
              <a:ext uri="{FF2B5EF4-FFF2-40B4-BE49-F238E27FC236}">
                <a16:creationId xmlns:a16="http://schemas.microsoft.com/office/drawing/2014/main" id="{ADB721A9-F42E-3449-D80B-C415ACD08F49}"/>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15</a:t>
            </a:fld>
            <a:endParaRPr lang="en-US" sz="2800" b="1" dirty="0">
              <a:latin typeface="Times New Roman" panose="02020603050405020304" pitchFamily="18" charset="0"/>
              <a:cs typeface="Times New Roman" panose="02020603050405020304" pitchFamily="18" charset="0"/>
            </a:endParaRPr>
          </a:p>
        </p:txBody>
      </p:sp>
      <p:sp>
        <p:nvSpPr>
          <p:cNvPr id="6" name="Footer Placeholder 3">
            <a:extLst>
              <a:ext uri="{FF2B5EF4-FFF2-40B4-BE49-F238E27FC236}">
                <a16:creationId xmlns:a16="http://schemas.microsoft.com/office/drawing/2014/main" id="{94D640E8-985E-F20C-DF70-2ECABE6E88CD}"/>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93D97C0-E611-9402-3D99-361F1A03306F}"/>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CFAF651-1800-C9C0-D1E9-49DB1F8B6465}"/>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7125" y="1882106"/>
            <a:ext cx="18073750" cy="7141796"/>
          </a:xfrm>
          <a:prstGeom prst="rect">
            <a:avLst/>
          </a:prstGeom>
        </p:spPr>
        <p:txBody>
          <a:bodyPr wrap="square" lIns="0" tIns="0" rIns="0" bIns="0" rtlCol="0" anchor="t">
            <a:spAutoFit/>
          </a:bodyPr>
          <a:lstStyle/>
          <a:p>
            <a:pPr>
              <a:lnSpc>
                <a:spcPts val="3300"/>
              </a:lnSpc>
              <a:spcBef>
                <a:spcPct val="0"/>
              </a:spcBef>
            </a:pPr>
            <a:r>
              <a:rPr lang="en-US" sz="3300" spc="-33" dirty="0">
                <a:solidFill>
                  <a:srgbClr val="000000"/>
                </a:solidFill>
                <a:latin typeface="Times New Roman"/>
              </a:rPr>
              <a:t>The Environmental Control System (ECS) provides air supply, temperature control, aircraft cooling and cabin pressurization for the pilot. Avionics cooling, smoke detection, fire suppression are also some tasks carried out by the aircraft's ECS</a:t>
            </a:r>
          </a:p>
          <a:p>
            <a:pPr>
              <a:lnSpc>
                <a:spcPts val="3300"/>
              </a:lnSpc>
              <a:spcBef>
                <a:spcPct val="0"/>
              </a:spcBef>
            </a:pPr>
            <a:endParaRPr dirty="0"/>
          </a:p>
          <a:p>
            <a:pPr>
              <a:lnSpc>
                <a:spcPts val="3300"/>
              </a:lnSpc>
              <a:spcBef>
                <a:spcPct val="0"/>
              </a:spcBef>
            </a:pPr>
            <a:r>
              <a:rPr lang="en-US" sz="3300" spc="-33" dirty="0">
                <a:solidFill>
                  <a:srgbClr val="000000"/>
                </a:solidFill>
                <a:latin typeface="Times New Roman"/>
              </a:rPr>
              <a:t>The tasks carried out by ECS are:</a:t>
            </a:r>
          </a:p>
          <a:p>
            <a:pPr>
              <a:lnSpc>
                <a:spcPts val="3300"/>
              </a:lnSpc>
              <a:spcBef>
                <a:spcPct val="0"/>
              </a:spcBef>
            </a:pPr>
            <a:endParaRPr dirty="0"/>
          </a:p>
          <a:p>
            <a:pPr>
              <a:lnSpc>
                <a:spcPts val="3300"/>
              </a:lnSpc>
              <a:spcBef>
                <a:spcPct val="0"/>
              </a:spcBef>
            </a:pPr>
            <a:r>
              <a:rPr lang="en-US" sz="3300" spc="-33" dirty="0">
                <a:solidFill>
                  <a:srgbClr val="000000"/>
                </a:solidFill>
                <a:latin typeface="Times New Roman"/>
              </a:rPr>
              <a:t>          1.Air conditioning of cockpit</a:t>
            </a:r>
          </a:p>
          <a:p>
            <a:pPr>
              <a:lnSpc>
                <a:spcPts val="3300"/>
              </a:lnSpc>
              <a:spcBef>
                <a:spcPct val="0"/>
              </a:spcBef>
            </a:pPr>
            <a:r>
              <a:rPr lang="en-US" sz="3300" spc="-33" dirty="0">
                <a:solidFill>
                  <a:srgbClr val="000000"/>
                </a:solidFill>
                <a:latin typeface="Times New Roman"/>
              </a:rPr>
              <a:t>        </a:t>
            </a:r>
          </a:p>
          <a:p>
            <a:pPr>
              <a:lnSpc>
                <a:spcPts val="3300"/>
              </a:lnSpc>
              <a:spcBef>
                <a:spcPct val="0"/>
              </a:spcBef>
            </a:pPr>
            <a:r>
              <a:rPr lang="en-US" sz="3300" spc="-33" dirty="0">
                <a:solidFill>
                  <a:srgbClr val="000000"/>
                </a:solidFill>
                <a:latin typeface="Times New Roman"/>
              </a:rPr>
              <a:t>          2.Cabin scaling</a:t>
            </a:r>
          </a:p>
          <a:p>
            <a:pPr>
              <a:lnSpc>
                <a:spcPts val="3300"/>
              </a:lnSpc>
              <a:spcBef>
                <a:spcPct val="0"/>
              </a:spcBef>
            </a:pPr>
            <a:r>
              <a:rPr lang="en-US" sz="3300" spc="-33" dirty="0">
                <a:solidFill>
                  <a:srgbClr val="000000"/>
                </a:solidFill>
                <a:latin typeface="Times New Roman"/>
              </a:rPr>
              <a:t>         </a:t>
            </a:r>
          </a:p>
          <a:p>
            <a:pPr>
              <a:lnSpc>
                <a:spcPts val="3300"/>
              </a:lnSpc>
              <a:spcBef>
                <a:spcPct val="0"/>
              </a:spcBef>
            </a:pPr>
            <a:r>
              <a:rPr lang="en-US" sz="3300" spc="-33" dirty="0">
                <a:solidFill>
                  <a:srgbClr val="000000"/>
                </a:solidFill>
                <a:latin typeface="Times New Roman"/>
              </a:rPr>
              <a:t>          3.Radar cooling</a:t>
            </a:r>
          </a:p>
          <a:p>
            <a:pPr>
              <a:lnSpc>
                <a:spcPts val="3300"/>
              </a:lnSpc>
              <a:spcBef>
                <a:spcPct val="0"/>
              </a:spcBef>
            </a:pPr>
            <a:r>
              <a:rPr lang="en-US" sz="3300" spc="-33" dirty="0">
                <a:solidFill>
                  <a:srgbClr val="000000"/>
                </a:solidFill>
                <a:latin typeface="Times New Roman"/>
              </a:rPr>
              <a:t>         </a:t>
            </a:r>
          </a:p>
          <a:p>
            <a:pPr>
              <a:lnSpc>
                <a:spcPts val="3300"/>
              </a:lnSpc>
              <a:spcBef>
                <a:spcPct val="0"/>
              </a:spcBef>
            </a:pPr>
            <a:r>
              <a:rPr lang="en-US" sz="3300" spc="-33" dirty="0">
                <a:solidFill>
                  <a:srgbClr val="000000"/>
                </a:solidFill>
                <a:latin typeface="Times New Roman"/>
              </a:rPr>
              <a:t>          4.Radar pressurization</a:t>
            </a:r>
          </a:p>
          <a:p>
            <a:pPr>
              <a:lnSpc>
                <a:spcPts val="3300"/>
              </a:lnSpc>
              <a:spcBef>
                <a:spcPct val="0"/>
              </a:spcBef>
            </a:pPr>
            <a:r>
              <a:rPr lang="en-US" sz="3300" spc="-33" dirty="0">
                <a:solidFill>
                  <a:srgbClr val="000000"/>
                </a:solidFill>
                <a:latin typeface="Times New Roman"/>
              </a:rPr>
              <a:t>         </a:t>
            </a:r>
          </a:p>
          <a:p>
            <a:pPr>
              <a:lnSpc>
                <a:spcPts val="3300"/>
              </a:lnSpc>
              <a:spcBef>
                <a:spcPct val="0"/>
              </a:spcBef>
            </a:pPr>
            <a:r>
              <a:rPr lang="en-US" sz="3300" spc="-33" dirty="0">
                <a:solidFill>
                  <a:srgbClr val="000000"/>
                </a:solidFill>
                <a:latin typeface="Times New Roman"/>
              </a:rPr>
              <a:t>          5.De-mist system</a:t>
            </a:r>
          </a:p>
          <a:p>
            <a:pPr>
              <a:lnSpc>
                <a:spcPts val="3300"/>
              </a:lnSpc>
              <a:spcBef>
                <a:spcPct val="0"/>
              </a:spcBef>
            </a:pPr>
            <a:r>
              <a:rPr lang="en-US" sz="3300" spc="-33" dirty="0">
                <a:solidFill>
                  <a:srgbClr val="000000"/>
                </a:solidFill>
                <a:latin typeface="Times New Roman"/>
              </a:rPr>
              <a:t>         </a:t>
            </a:r>
          </a:p>
          <a:p>
            <a:pPr>
              <a:lnSpc>
                <a:spcPts val="3300"/>
              </a:lnSpc>
              <a:spcBef>
                <a:spcPct val="0"/>
              </a:spcBef>
            </a:pPr>
            <a:r>
              <a:rPr lang="en-US" sz="3300" spc="-33" dirty="0">
                <a:solidFill>
                  <a:srgbClr val="000000"/>
                </a:solidFill>
                <a:latin typeface="Times New Roman"/>
              </a:rPr>
              <a:t>          6.Fuel tank pressurization</a:t>
            </a:r>
          </a:p>
        </p:txBody>
      </p:sp>
      <p:sp>
        <p:nvSpPr>
          <p:cNvPr id="5" name="TextBox 5"/>
          <p:cNvSpPr txBox="1"/>
          <p:nvPr/>
        </p:nvSpPr>
        <p:spPr>
          <a:xfrm>
            <a:off x="325744" y="628015"/>
            <a:ext cx="11626568" cy="679673"/>
          </a:xfrm>
          <a:prstGeom prst="rect">
            <a:avLst/>
          </a:prstGeom>
        </p:spPr>
        <p:txBody>
          <a:bodyPr wrap="square" lIns="0" tIns="0" rIns="0" bIns="0" rtlCol="0" anchor="t">
            <a:spAutoFit/>
          </a:bodyPr>
          <a:lstStyle/>
          <a:p>
            <a:pPr algn="ctr">
              <a:lnSpc>
                <a:spcPts val="5299"/>
              </a:lnSpc>
              <a:spcBef>
                <a:spcPct val="0"/>
              </a:spcBef>
            </a:pPr>
            <a:r>
              <a:rPr lang="en-US" sz="5299" spc="-52" dirty="0">
                <a:solidFill>
                  <a:srgbClr val="000000"/>
                </a:solidFill>
                <a:latin typeface="Times New Roman Bold"/>
              </a:rPr>
              <a:t>6. Environmental Control System (ECS) </a:t>
            </a:r>
          </a:p>
        </p:txBody>
      </p:sp>
      <p:sp>
        <p:nvSpPr>
          <p:cNvPr id="6" name="Slide Number Placeholder 5">
            <a:extLst>
              <a:ext uri="{FF2B5EF4-FFF2-40B4-BE49-F238E27FC236}">
                <a16:creationId xmlns:a16="http://schemas.microsoft.com/office/drawing/2014/main" id="{7A01B016-F16F-5CFD-5CCB-14276CADE1AC}"/>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16</a:t>
            </a:fld>
            <a:endParaRPr lang="en-US"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14E7A9FB-CAA2-BBC7-2734-07FCDC74A82F}"/>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34282A6-FC1A-5961-4371-BB33E877F650}"/>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BB2628F-8801-8FF8-5E44-44B14C5D79D5}"/>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FA88-AB6C-EE42-165A-59BAD5F0EFBE}"/>
              </a:ext>
            </a:extLst>
          </p:cNvPr>
          <p:cNvSpPr>
            <a:spLocks noGrp="1"/>
          </p:cNvSpPr>
          <p:nvPr>
            <p:ph type="title"/>
          </p:nvPr>
        </p:nvSpPr>
        <p:spPr/>
        <p:txBody>
          <a:bodyPr>
            <a:normAutofit/>
          </a:bodyPr>
          <a:lstStyle/>
          <a:p>
            <a:pPr algn="ctr"/>
            <a:r>
              <a:rPr lang="en-IN" sz="4400" b="1"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FUSELAGES ASSEMBLY</a:t>
            </a:r>
            <a:br>
              <a:rPr lang="en-IN" sz="4400" b="1" kern="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IN" sz="4400" b="1" kern="1200" dirty="0">
                <a:solidFill>
                  <a:srgbClr val="000000"/>
                </a:solidFill>
                <a:effectLst/>
                <a:latin typeface="Times New Roman" panose="02020603050405020304" pitchFamily="18" charset="0"/>
                <a:ea typeface="+mn-ea"/>
                <a:cs typeface="Times New Roman" panose="02020603050405020304" pitchFamily="18" charset="0"/>
              </a:rPr>
              <a:t>Front fuselage</a:t>
            </a:r>
            <a:endParaRPr lang="en-IN" sz="16600"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9EC79951-EBC6-D1ED-32B8-0458255C99A6}"/>
              </a:ext>
            </a:extLst>
          </p:cNvPr>
          <p:cNvPicPr>
            <a:picLocks noGrp="1" noChangeAspect="1"/>
          </p:cNvPicPr>
          <p:nvPr>
            <p:ph idx="1"/>
          </p:nvPr>
        </p:nvPicPr>
        <p:blipFill>
          <a:blip r:embed="rId2"/>
          <a:stretch>
            <a:fillRect/>
          </a:stretch>
        </p:blipFill>
        <p:spPr>
          <a:xfrm>
            <a:off x="1734420" y="3055268"/>
            <a:ext cx="14819159" cy="5328592"/>
          </a:xfrm>
          <a:prstGeom prst="rect">
            <a:avLst/>
          </a:prstGeom>
        </p:spPr>
      </p:pic>
      <p:sp>
        <p:nvSpPr>
          <p:cNvPr id="5" name="Slide Number Placeholder 4">
            <a:extLst>
              <a:ext uri="{FF2B5EF4-FFF2-40B4-BE49-F238E27FC236}">
                <a16:creationId xmlns:a16="http://schemas.microsoft.com/office/drawing/2014/main" id="{C146E369-85D5-3993-924E-7E42CB366664}"/>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17</a:t>
            </a:fld>
            <a:endParaRPr lang="en-US" b="1" dirty="0">
              <a:latin typeface="Times New Roman" panose="02020603050405020304" pitchFamily="18" charset="0"/>
              <a:cs typeface="Times New Roman" panose="02020603050405020304" pitchFamily="18" charset="0"/>
            </a:endParaRPr>
          </a:p>
        </p:txBody>
      </p:sp>
      <p:sp>
        <p:nvSpPr>
          <p:cNvPr id="6" name="Footer Placeholder 3">
            <a:extLst>
              <a:ext uri="{FF2B5EF4-FFF2-40B4-BE49-F238E27FC236}">
                <a16:creationId xmlns:a16="http://schemas.microsoft.com/office/drawing/2014/main" id="{7F05B4EF-A891-F63C-6E85-60BCBA3D4872}"/>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C8C65A5-E2BB-2E11-1BA9-44315EA03177}"/>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DB0D3D9-4833-E60A-5938-607B201E5EB3}"/>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2294494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CE0BA-2DBA-07CA-AC00-BDF1B526FDA5}"/>
              </a:ext>
            </a:extLst>
          </p:cNvPr>
          <p:cNvSpPr>
            <a:spLocks noGrp="1"/>
          </p:cNvSpPr>
          <p:nvPr>
            <p:ph type="title"/>
          </p:nvPr>
        </p:nvSpPr>
        <p:spPr>
          <a:xfrm>
            <a:off x="1257300" y="390972"/>
            <a:ext cx="15773400" cy="1988345"/>
          </a:xfrm>
        </p:spPr>
        <p:txBody>
          <a:bodyPr>
            <a:normAutofit/>
          </a:bodyPr>
          <a:lstStyle/>
          <a:p>
            <a:pPr algn="ctr"/>
            <a:r>
              <a:rPr lang="en-IN" sz="4400" b="1" kern="0" dirty="0">
                <a:solidFill>
                  <a:srgbClr val="000000"/>
                </a:solidFill>
                <a:effectLst/>
                <a:latin typeface="Times New Roman" panose="02020603050405020304" pitchFamily="18" charset="0"/>
                <a:ea typeface="Times New Roman" panose="02020603050405020304" pitchFamily="18" charset="0"/>
              </a:rPr>
              <a:t>Centre fuselage</a:t>
            </a:r>
            <a:endParaRPr lang="en-IN" sz="16600" b="1" dirty="0"/>
          </a:p>
        </p:txBody>
      </p:sp>
      <p:pic>
        <p:nvPicPr>
          <p:cNvPr id="4" name="Content Placeholder 3">
            <a:extLst>
              <a:ext uri="{FF2B5EF4-FFF2-40B4-BE49-F238E27FC236}">
                <a16:creationId xmlns:a16="http://schemas.microsoft.com/office/drawing/2014/main" id="{3AA6BC29-49EF-77E8-2685-EEA3C359E620}"/>
              </a:ext>
            </a:extLst>
          </p:cNvPr>
          <p:cNvPicPr>
            <a:picLocks noGrp="1" noChangeAspect="1"/>
          </p:cNvPicPr>
          <p:nvPr>
            <p:ph idx="1"/>
          </p:nvPr>
        </p:nvPicPr>
        <p:blipFill>
          <a:blip r:embed="rId2"/>
          <a:stretch>
            <a:fillRect/>
          </a:stretch>
        </p:blipFill>
        <p:spPr>
          <a:xfrm>
            <a:off x="2749177" y="2263180"/>
            <a:ext cx="12789646" cy="6823017"/>
          </a:xfrm>
          <a:prstGeom prst="rect">
            <a:avLst/>
          </a:prstGeom>
        </p:spPr>
      </p:pic>
      <p:sp>
        <p:nvSpPr>
          <p:cNvPr id="6" name="Slide Number Placeholder 5">
            <a:extLst>
              <a:ext uri="{FF2B5EF4-FFF2-40B4-BE49-F238E27FC236}">
                <a16:creationId xmlns:a16="http://schemas.microsoft.com/office/drawing/2014/main" id="{B5EDC1CF-570E-F7FB-5561-D000454F952F}"/>
              </a:ext>
            </a:extLst>
          </p:cNvPr>
          <p:cNvSpPr>
            <a:spLocks noGrp="1"/>
          </p:cNvSpPr>
          <p:nvPr>
            <p:ph type="sldNum" sz="quarter" idx="12"/>
          </p:nvPr>
        </p:nvSpPr>
        <p:spPr/>
        <p:txBody>
          <a:bodyPr/>
          <a:lstStyle/>
          <a:p>
            <a:fld id="{B6F15528-21DE-4FAA-801E-634DDDAF4B2B}" type="slidenum">
              <a:rPr lang="en-US" sz="4000" smtClean="0">
                <a:latin typeface="Times New Roman" panose="02020603050405020304" pitchFamily="18" charset="0"/>
                <a:cs typeface="Times New Roman" panose="02020603050405020304" pitchFamily="18" charset="0"/>
              </a:rPr>
              <a:pPr/>
              <a:t>18</a:t>
            </a:fld>
            <a:endParaRPr lang="en-US" sz="2800"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B16FCA7E-6458-D33E-0F26-6AD332436D46}"/>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1351591-45E8-3464-B722-C5C1156C2498}"/>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E1CEBBB-4329-477E-AF97-353771108A91}"/>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2023153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2C78-4BB9-ADBB-F3C6-8EC4C1EBD595}"/>
              </a:ext>
            </a:extLst>
          </p:cNvPr>
          <p:cNvSpPr>
            <a:spLocks noGrp="1"/>
          </p:cNvSpPr>
          <p:nvPr>
            <p:ph type="title"/>
          </p:nvPr>
        </p:nvSpPr>
        <p:spPr>
          <a:xfrm>
            <a:off x="1257299" y="318964"/>
            <a:ext cx="15773400" cy="1988345"/>
          </a:xfrm>
        </p:spPr>
        <p:txBody>
          <a:bodyPr>
            <a:normAutofit/>
          </a:bodyPr>
          <a:lstStyle/>
          <a:p>
            <a:pPr algn="ctr"/>
            <a:r>
              <a:rPr lang="en-IN" sz="4400" b="1" dirty="0">
                <a:solidFill>
                  <a:srgbClr val="000000"/>
                </a:solidFill>
                <a:effectLst/>
                <a:latin typeface="Times New Roman" panose="02020603050405020304" pitchFamily="18" charset="0"/>
                <a:ea typeface="Times New Roman" panose="02020603050405020304" pitchFamily="18" charset="0"/>
              </a:rPr>
              <a:t>Rear fuselage</a:t>
            </a:r>
            <a:endParaRPr lang="en-IN" sz="16600" b="1" dirty="0"/>
          </a:p>
        </p:txBody>
      </p:sp>
      <p:pic>
        <p:nvPicPr>
          <p:cNvPr id="4" name="Content Placeholder 3">
            <a:extLst>
              <a:ext uri="{FF2B5EF4-FFF2-40B4-BE49-F238E27FC236}">
                <a16:creationId xmlns:a16="http://schemas.microsoft.com/office/drawing/2014/main" id="{9B9C2091-20E2-D911-3B57-A2698081C081}"/>
              </a:ext>
            </a:extLst>
          </p:cNvPr>
          <p:cNvPicPr>
            <a:picLocks noGrp="1" noChangeAspect="1"/>
          </p:cNvPicPr>
          <p:nvPr>
            <p:ph idx="1"/>
          </p:nvPr>
        </p:nvPicPr>
        <p:blipFill>
          <a:blip r:embed="rId2"/>
          <a:stretch>
            <a:fillRect/>
          </a:stretch>
        </p:blipFill>
        <p:spPr>
          <a:xfrm>
            <a:off x="3051105" y="2191172"/>
            <a:ext cx="12185790" cy="7267500"/>
          </a:xfrm>
          <a:prstGeom prst="rect">
            <a:avLst/>
          </a:prstGeom>
        </p:spPr>
      </p:pic>
      <p:sp>
        <p:nvSpPr>
          <p:cNvPr id="6" name="Slide Number Placeholder 5">
            <a:extLst>
              <a:ext uri="{FF2B5EF4-FFF2-40B4-BE49-F238E27FC236}">
                <a16:creationId xmlns:a16="http://schemas.microsoft.com/office/drawing/2014/main" id="{D8A98BB7-0C6F-A776-9B68-0730C92A428C}"/>
              </a:ext>
            </a:extLst>
          </p:cNvPr>
          <p:cNvSpPr>
            <a:spLocks noGrp="1"/>
          </p:cNvSpPr>
          <p:nvPr>
            <p:ph type="sldNum" sz="quarter" idx="12"/>
          </p:nvPr>
        </p:nvSpPr>
        <p:spPr/>
        <p:txBody>
          <a:bodyPr/>
          <a:lstStyle/>
          <a:p>
            <a:fld id="{B6F15528-21DE-4FAA-801E-634DDDAF4B2B}" type="slidenum">
              <a:rPr lang="en-US" sz="4000" smtClean="0">
                <a:latin typeface="Times New Roman" panose="02020603050405020304" pitchFamily="18" charset="0"/>
                <a:cs typeface="Times New Roman" panose="02020603050405020304" pitchFamily="18" charset="0"/>
              </a:rPr>
              <a:pPr/>
              <a:t>19</a:t>
            </a:fld>
            <a:endParaRPr lang="en-US"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D180688B-0F95-93FE-8B16-333AB258DA61}"/>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79007DE-1367-F598-367B-F9E405CCB37B}"/>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5C57D53-E078-FBD9-8A2B-A1938D4D1B6A}"/>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1976976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5168833" h="10287000">
                <a:moveTo>
                  <a:pt x="0" y="0"/>
                </a:moveTo>
                <a:lnTo>
                  <a:pt x="15168832" y="0"/>
                </a:lnTo>
                <a:lnTo>
                  <a:pt x="15168832" y="10287000"/>
                </a:lnTo>
                <a:lnTo>
                  <a:pt x="0" y="10287000"/>
                </a:lnTo>
                <a:lnTo>
                  <a:pt x="0" y="0"/>
                </a:lnTo>
                <a:close/>
              </a:path>
            </a:pathLst>
          </a:custGeom>
          <a:blipFill>
            <a:blip r:embed="rId2"/>
            <a:stretch>
              <a:fillRect l="-1432" t="-7540" b="-2973"/>
            </a:stretch>
          </a:blipFill>
        </p:spPr>
        <p:txBody>
          <a:bodyPr/>
          <a:lstStyle/>
          <a:p>
            <a:pPr marL="0" algn="l" rtl="0" eaLnBrk="1" latinLnBrk="0" hangingPunct="1">
              <a:lnSpc>
                <a:spcPts val="10887"/>
              </a:lnSpc>
              <a:spcBef>
                <a:spcPts val="0"/>
              </a:spcBef>
              <a:spcAft>
                <a:spcPts val="0"/>
              </a:spcAft>
            </a:pPr>
            <a:r>
              <a:rPr lang="en-US" sz="8000" kern="1200" spc="-108" dirty="0">
                <a:solidFill>
                  <a:srgbClr val="000000"/>
                </a:solidFill>
                <a:effectLst/>
                <a:latin typeface="Times New Roman Bold" panose="02020803070505020304" pitchFamily="18" charset="0"/>
                <a:ea typeface="+mn-ea"/>
                <a:cs typeface="+mn-cs"/>
              </a:rPr>
              <a:t>CONTENTS</a:t>
            </a:r>
            <a:endParaRPr lang="en-IN" sz="1400" dirty="0">
              <a:effectLst/>
            </a:endParaRPr>
          </a:p>
        </p:txBody>
      </p:sp>
      <p:sp>
        <p:nvSpPr>
          <p:cNvPr id="4" name="TextBox 4"/>
          <p:cNvSpPr txBox="1"/>
          <p:nvPr/>
        </p:nvSpPr>
        <p:spPr>
          <a:xfrm>
            <a:off x="-8749" y="318964"/>
            <a:ext cx="8522868" cy="1397819"/>
          </a:xfrm>
          <a:prstGeom prst="rect">
            <a:avLst/>
          </a:prstGeom>
        </p:spPr>
        <p:txBody>
          <a:bodyPr wrap="square" lIns="0" tIns="0" rIns="0" bIns="0" rtlCol="0" anchor="t">
            <a:spAutoFit/>
          </a:bodyPr>
          <a:lstStyle/>
          <a:p>
            <a:pPr>
              <a:lnSpc>
                <a:spcPts val="10887"/>
              </a:lnSpc>
            </a:pPr>
            <a:endParaRPr lang="en-US" sz="10887" spc="-108" dirty="0">
              <a:solidFill>
                <a:srgbClr val="000000"/>
              </a:solidFill>
              <a:latin typeface="Times New Roman Bold"/>
            </a:endParaRPr>
          </a:p>
        </p:txBody>
      </p:sp>
      <p:sp>
        <p:nvSpPr>
          <p:cNvPr id="9" name="TextBox 8">
            <a:extLst>
              <a:ext uri="{FF2B5EF4-FFF2-40B4-BE49-F238E27FC236}">
                <a16:creationId xmlns:a16="http://schemas.microsoft.com/office/drawing/2014/main" id="{D2F7D8AA-E59F-5F0A-15B6-070AFFB82B24}"/>
              </a:ext>
            </a:extLst>
          </p:cNvPr>
          <p:cNvSpPr txBox="1"/>
          <p:nvPr/>
        </p:nvSpPr>
        <p:spPr>
          <a:xfrm>
            <a:off x="1985676" y="2407196"/>
            <a:ext cx="5467379" cy="5222392"/>
          </a:xfrm>
          <a:prstGeom prst="rect">
            <a:avLst/>
          </a:prstGeom>
          <a:noFill/>
        </p:spPr>
        <p:txBody>
          <a:bodyPr wrap="square" rtlCol="0">
            <a:spAutoFit/>
          </a:bodyPr>
          <a:lstStyle/>
          <a:p>
            <a:pPr marL="0" algn="l" rtl="0" eaLnBrk="1" latinLnBrk="0" hangingPunct="1">
              <a:lnSpc>
                <a:spcPts val="1868"/>
              </a:lnSpc>
              <a:spcBef>
                <a:spcPts val="0"/>
              </a:spcBef>
              <a:spcAft>
                <a:spcPts val="0"/>
              </a:spcAft>
            </a:pPr>
            <a:endParaRPr lang="en-IN" dirty="0">
              <a:effectLst/>
            </a:endParaRPr>
          </a:p>
          <a:p>
            <a:pPr marL="571500" indent="-571500" algn="l" rtl="0" eaLnBrk="1" latinLnBrk="0" hangingPunct="1">
              <a:lnSpc>
                <a:spcPct val="150000"/>
              </a:lnSpc>
              <a:spcBef>
                <a:spcPts val="0"/>
              </a:spcBef>
              <a:spcAft>
                <a:spcPts val="0"/>
              </a:spcAft>
              <a:buFont typeface="Wingdings" panose="05000000000000000000" pitchFamily="2" charset="2"/>
              <a:buChar char="v"/>
            </a:pPr>
            <a:r>
              <a:rPr lang="en-US" sz="3600" b="1" kern="1200" spc="36" dirty="0">
                <a:solidFill>
                  <a:srgbClr val="000000"/>
                </a:solidFill>
                <a:effectLst/>
                <a:latin typeface="Times New Roman" panose="02020603050405020304" pitchFamily="18" charset="0"/>
                <a:cs typeface="Times New Roman" panose="02020603050405020304" pitchFamily="18" charset="0"/>
              </a:rPr>
              <a:t>About company</a:t>
            </a:r>
            <a:endParaRPr lang="en-IN" sz="3600" dirty="0">
              <a:effectLst/>
              <a:latin typeface="Times New Roman" panose="02020603050405020304" pitchFamily="18" charset="0"/>
              <a:cs typeface="Times New Roman" panose="02020603050405020304" pitchFamily="18" charset="0"/>
            </a:endParaRPr>
          </a:p>
          <a:p>
            <a:pPr marL="571500" indent="-571500" algn="l" rtl="0" eaLnBrk="1" latinLnBrk="0" hangingPunct="1">
              <a:lnSpc>
                <a:spcPct val="150000"/>
              </a:lnSpc>
              <a:spcBef>
                <a:spcPts val="0"/>
              </a:spcBef>
              <a:spcAft>
                <a:spcPts val="0"/>
              </a:spcAft>
              <a:buFont typeface="Wingdings" panose="05000000000000000000" pitchFamily="2" charset="2"/>
              <a:buChar char="v"/>
            </a:pPr>
            <a:r>
              <a:rPr lang="en-US" sz="3600" b="1" kern="1200" spc="36" dirty="0">
                <a:solidFill>
                  <a:srgbClr val="000000"/>
                </a:solidFill>
                <a:effectLst/>
                <a:latin typeface="Times New Roman" panose="02020603050405020304" pitchFamily="18" charset="0"/>
                <a:cs typeface="Times New Roman" panose="02020603050405020304" pitchFamily="18" charset="0"/>
              </a:rPr>
              <a:t>Vision &amp; Mission</a:t>
            </a:r>
            <a:endParaRPr lang="en-IN" sz="3600" dirty="0">
              <a:effectLst/>
              <a:latin typeface="Times New Roman" panose="02020603050405020304" pitchFamily="18" charset="0"/>
              <a:cs typeface="Times New Roman" panose="02020603050405020304" pitchFamily="18" charset="0"/>
            </a:endParaRPr>
          </a:p>
          <a:p>
            <a:pPr marL="571500" indent="-571500" algn="l" rtl="0" eaLnBrk="1" latinLnBrk="0" hangingPunct="1">
              <a:lnSpc>
                <a:spcPct val="150000"/>
              </a:lnSpc>
              <a:spcBef>
                <a:spcPts val="0"/>
              </a:spcBef>
              <a:spcAft>
                <a:spcPts val="0"/>
              </a:spcAft>
              <a:buFont typeface="Wingdings" panose="05000000000000000000" pitchFamily="2" charset="2"/>
              <a:buChar char="v"/>
            </a:pPr>
            <a:r>
              <a:rPr lang="en-US" sz="3600" b="1" kern="1200" spc="36" dirty="0">
                <a:solidFill>
                  <a:srgbClr val="000000"/>
                </a:solidFill>
                <a:effectLst/>
                <a:latin typeface="Times New Roman" panose="02020603050405020304" pitchFamily="18" charset="0"/>
                <a:cs typeface="Times New Roman" panose="02020603050405020304" pitchFamily="18" charset="0"/>
              </a:rPr>
              <a:t>General characteristics</a:t>
            </a:r>
            <a:endParaRPr lang="en-IN" sz="3600" dirty="0">
              <a:effectLst/>
              <a:latin typeface="Times New Roman" panose="02020603050405020304" pitchFamily="18" charset="0"/>
              <a:cs typeface="Times New Roman" panose="02020603050405020304" pitchFamily="18" charset="0"/>
            </a:endParaRPr>
          </a:p>
          <a:p>
            <a:pPr marL="571500" indent="-571500" algn="l" rtl="0" eaLnBrk="1" latinLnBrk="0" hangingPunct="1">
              <a:lnSpc>
                <a:spcPct val="150000"/>
              </a:lnSpc>
              <a:spcBef>
                <a:spcPts val="0"/>
              </a:spcBef>
              <a:spcAft>
                <a:spcPts val="0"/>
              </a:spcAft>
              <a:buFont typeface="Wingdings" panose="05000000000000000000" pitchFamily="2" charset="2"/>
              <a:buChar char="v"/>
            </a:pPr>
            <a:r>
              <a:rPr lang="en-IN" sz="3600" b="1" kern="1200" dirty="0">
                <a:solidFill>
                  <a:srgbClr val="000000"/>
                </a:solidFill>
                <a:effectLst/>
                <a:latin typeface="Times New Roman" panose="02020603050405020304" pitchFamily="18" charset="0"/>
                <a:cs typeface="Times New Roman" panose="02020603050405020304" pitchFamily="18" charset="0"/>
              </a:rPr>
              <a:t>Systems of LCA Tejas</a:t>
            </a:r>
            <a:endParaRPr lang="en-IN" sz="3600" dirty="0">
              <a:effectLst/>
              <a:latin typeface="Times New Roman" panose="02020603050405020304" pitchFamily="18" charset="0"/>
              <a:cs typeface="Times New Roman" panose="02020603050405020304" pitchFamily="18" charset="0"/>
            </a:endParaRPr>
          </a:p>
          <a:p>
            <a:pPr marL="571500" indent="-571500" algn="l" rtl="0" eaLnBrk="1" latinLnBrk="0" hangingPunct="1">
              <a:lnSpc>
                <a:spcPct val="150000"/>
              </a:lnSpc>
              <a:spcBef>
                <a:spcPts val="0"/>
              </a:spcBef>
              <a:spcAft>
                <a:spcPts val="0"/>
              </a:spcAft>
              <a:buFont typeface="Wingdings" panose="05000000000000000000" pitchFamily="2" charset="2"/>
              <a:buChar char="v"/>
            </a:pPr>
            <a:r>
              <a:rPr lang="en-IN" sz="3600" b="1" kern="1200" dirty="0">
                <a:solidFill>
                  <a:srgbClr val="000000"/>
                </a:solidFill>
                <a:effectLst/>
                <a:latin typeface="Times New Roman" panose="02020603050405020304" pitchFamily="18" charset="0"/>
                <a:cs typeface="Times New Roman" panose="02020603050405020304" pitchFamily="18" charset="0"/>
              </a:rPr>
              <a:t>Fuselage Assembly</a:t>
            </a:r>
            <a:endParaRPr lang="en-IN" sz="3600" dirty="0">
              <a:effectLst/>
              <a:latin typeface="Times New Roman" panose="02020603050405020304" pitchFamily="18" charset="0"/>
              <a:cs typeface="Times New Roman" panose="02020603050405020304" pitchFamily="18" charset="0"/>
            </a:endParaRPr>
          </a:p>
          <a:p>
            <a:pPr marL="571500" indent="-571500" algn="l" rtl="0" eaLnBrk="1" latinLnBrk="0" hangingPunct="1">
              <a:lnSpc>
                <a:spcPct val="150000"/>
              </a:lnSpc>
              <a:spcBef>
                <a:spcPts val="0"/>
              </a:spcBef>
              <a:spcAft>
                <a:spcPts val="0"/>
              </a:spcAft>
              <a:buFont typeface="Wingdings" panose="05000000000000000000" pitchFamily="2" charset="2"/>
              <a:buChar char="v"/>
            </a:pPr>
            <a:r>
              <a:rPr lang="en-IN" sz="3600" b="1" kern="1200" dirty="0">
                <a:solidFill>
                  <a:srgbClr val="000000"/>
                </a:solidFill>
                <a:effectLst/>
                <a:latin typeface="Times New Roman" panose="02020603050405020304" pitchFamily="18" charset="0"/>
                <a:cs typeface="Times New Roman" panose="02020603050405020304" pitchFamily="18" charset="0"/>
              </a:rPr>
              <a:t>Drop tanks</a:t>
            </a:r>
            <a:endParaRPr lang="en-IN" sz="3600" dirty="0">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283FE45-EEF6-F8BE-D960-DC1DB0131DAB}"/>
              </a:ext>
            </a:extLst>
          </p:cNvPr>
          <p:cNvSpPr txBox="1"/>
          <p:nvPr/>
        </p:nvSpPr>
        <p:spPr>
          <a:xfrm>
            <a:off x="9773883" y="0"/>
            <a:ext cx="6503242" cy="4147739"/>
          </a:xfrm>
          <a:prstGeom prst="rect">
            <a:avLst/>
          </a:prstGeom>
          <a:noFill/>
        </p:spPr>
        <p:txBody>
          <a:bodyPr wrap="square" rtlCol="0">
            <a:spAutoFit/>
          </a:bodyPr>
          <a:lstStyle/>
          <a:p>
            <a:pPr marL="571500" indent="-571500" algn="l" rtl="0" eaLnBrk="1" latinLnBrk="0" hangingPunct="1">
              <a:lnSpc>
                <a:spcPct val="150000"/>
              </a:lnSpc>
              <a:spcBef>
                <a:spcPts val="0"/>
              </a:spcBef>
              <a:spcAft>
                <a:spcPts val="0"/>
              </a:spcAft>
              <a:buFont typeface="Wingdings" panose="05000000000000000000" pitchFamily="2" charset="2"/>
              <a:buChar char="v"/>
            </a:pPr>
            <a:r>
              <a:rPr lang="en-US" sz="3600" b="1" kern="1200" spc="36" dirty="0">
                <a:solidFill>
                  <a:srgbClr val="000000"/>
                </a:solidFill>
                <a:effectLst/>
                <a:latin typeface="Times New Roman" panose="02020603050405020304" pitchFamily="18" charset="0"/>
                <a:cs typeface="Times New Roman" panose="02020603050405020304" pitchFamily="18" charset="0"/>
              </a:rPr>
              <a:t>Application</a:t>
            </a:r>
            <a:endParaRPr lang="en-IN" sz="3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l" rtl="0" eaLnBrk="1" latinLnBrk="0" hangingPunct="1">
              <a:lnSpc>
                <a:spcPct val="150000"/>
              </a:lnSpc>
              <a:spcBef>
                <a:spcPts val="0"/>
              </a:spcBef>
              <a:spcAft>
                <a:spcPts val="0"/>
              </a:spcAft>
              <a:buFont typeface="Wingdings" panose="05000000000000000000" pitchFamily="2" charset="2"/>
              <a:buChar char="v"/>
            </a:pPr>
            <a:r>
              <a:rPr lang="en-IN" sz="3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Implementation</a:t>
            </a:r>
            <a:endParaRPr lang="en-IN" sz="3600" dirty="0">
              <a:effectLst/>
              <a:latin typeface="Times New Roman" panose="02020603050405020304" pitchFamily="18" charset="0"/>
              <a:cs typeface="Times New Roman" panose="02020603050405020304" pitchFamily="18" charset="0"/>
            </a:endParaRPr>
          </a:p>
          <a:p>
            <a:pPr marL="571500" indent="-571500" algn="l" rtl="0" eaLnBrk="1" latinLnBrk="0" hangingPunct="1">
              <a:lnSpc>
                <a:spcPct val="150000"/>
              </a:lnSpc>
              <a:spcBef>
                <a:spcPts val="0"/>
              </a:spcBef>
              <a:spcAft>
                <a:spcPts val="0"/>
              </a:spcAft>
              <a:buFont typeface="Wingdings" panose="05000000000000000000" pitchFamily="2" charset="2"/>
              <a:buChar char="v"/>
            </a:pPr>
            <a:r>
              <a:rPr lang="en-IN" sz="3600" b="1" kern="1200" dirty="0">
                <a:solidFill>
                  <a:srgbClr val="000000"/>
                </a:solidFill>
                <a:effectLst/>
                <a:latin typeface="Times New Roman" panose="02020603050405020304" pitchFamily="18" charset="0"/>
                <a:cs typeface="Times New Roman" panose="02020603050405020304" pitchFamily="18" charset="0"/>
              </a:rPr>
              <a:t>RCAM Simulink Module</a:t>
            </a:r>
            <a:endParaRPr lang="en-IN" sz="3600" dirty="0">
              <a:effectLst/>
              <a:latin typeface="Times New Roman" panose="02020603050405020304" pitchFamily="18" charset="0"/>
              <a:cs typeface="Times New Roman" panose="02020603050405020304" pitchFamily="18" charset="0"/>
            </a:endParaRPr>
          </a:p>
          <a:p>
            <a:pPr marL="571500" indent="-571500" algn="l" rtl="0" eaLnBrk="1" latinLnBrk="0" hangingPunct="1">
              <a:lnSpc>
                <a:spcPct val="150000"/>
              </a:lnSpc>
              <a:spcBef>
                <a:spcPts val="0"/>
              </a:spcBef>
              <a:spcAft>
                <a:spcPts val="0"/>
              </a:spcAft>
              <a:buFont typeface="Wingdings" panose="05000000000000000000" pitchFamily="2" charset="2"/>
              <a:buChar char="v"/>
            </a:pPr>
            <a:r>
              <a:rPr lang="en-IN" sz="3600" b="1" kern="1200" dirty="0">
                <a:solidFill>
                  <a:srgbClr val="000000"/>
                </a:solidFill>
                <a:effectLst/>
                <a:latin typeface="Times New Roman" panose="02020603050405020304" pitchFamily="18" charset="0"/>
                <a:cs typeface="Times New Roman" panose="02020603050405020304" pitchFamily="18" charset="0"/>
              </a:rPr>
              <a:t>Input &amp; Output Waveforms</a:t>
            </a:r>
            <a:endParaRPr lang="en-IN" sz="3600" dirty="0">
              <a:effectLst/>
              <a:latin typeface="Times New Roman" panose="02020603050405020304" pitchFamily="18" charset="0"/>
              <a:cs typeface="Times New Roman" panose="02020603050405020304" pitchFamily="18" charset="0"/>
            </a:endParaRPr>
          </a:p>
          <a:p>
            <a:pPr marL="571500" indent="-571500" algn="l" rtl="0" eaLnBrk="1" latinLnBrk="0" hangingPunct="1">
              <a:lnSpc>
                <a:spcPct val="150000"/>
              </a:lnSpc>
              <a:spcBef>
                <a:spcPts val="0"/>
              </a:spcBef>
              <a:spcAft>
                <a:spcPts val="0"/>
              </a:spcAft>
              <a:buFont typeface="Wingdings" panose="05000000000000000000" pitchFamily="2" charset="2"/>
              <a:buChar char="v"/>
            </a:pPr>
            <a:r>
              <a:rPr lang="en-US" sz="3600" b="1" kern="1200" spc="36" dirty="0">
                <a:solidFill>
                  <a:srgbClr val="000000"/>
                </a:solidFill>
                <a:effectLst/>
                <a:latin typeface="Times New Roman" panose="02020603050405020304" pitchFamily="18" charset="0"/>
                <a:cs typeface="Times New Roman" panose="02020603050405020304" pitchFamily="18" charset="0"/>
              </a:rPr>
              <a:t>Conclusion</a:t>
            </a:r>
            <a:endParaRPr lang="en-IN" sz="360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827B-E6DC-E475-6904-12463AD1A40D}"/>
              </a:ext>
            </a:extLst>
          </p:cNvPr>
          <p:cNvSpPr>
            <a:spLocks noGrp="1"/>
          </p:cNvSpPr>
          <p:nvPr>
            <p:ph type="title"/>
          </p:nvPr>
        </p:nvSpPr>
        <p:spPr/>
        <p:txBody>
          <a:bodyPr>
            <a:normAutofit/>
          </a:bodyPr>
          <a:lstStyle/>
          <a:p>
            <a:pPr algn="ctr"/>
            <a:r>
              <a:rPr lang="en-IN" sz="4400" b="1" kern="100" dirty="0">
                <a:solidFill>
                  <a:srgbClr val="000000"/>
                </a:solidFill>
                <a:effectLst/>
                <a:latin typeface="Times New Roman" panose="02020603050405020304" pitchFamily="18" charset="0"/>
                <a:ea typeface="Times New Roman" panose="02020603050405020304" pitchFamily="18" charset="0"/>
              </a:rPr>
              <a:t>COUPLING </a:t>
            </a:r>
            <a:endParaRPr lang="en-IN" sz="16600" dirty="0"/>
          </a:p>
        </p:txBody>
      </p:sp>
      <p:pic>
        <p:nvPicPr>
          <p:cNvPr id="4" name="Content Placeholder 3">
            <a:extLst>
              <a:ext uri="{FF2B5EF4-FFF2-40B4-BE49-F238E27FC236}">
                <a16:creationId xmlns:a16="http://schemas.microsoft.com/office/drawing/2014/main" id="{0D5D1889-51A1-D023-AFC3-FBE7887AD2F4}"/>
              </a:ext>
            </a:extLst>
          </p:cNvPr>
          <p:cNvPicPr>
            <a:picLocks noGrp="1" noChangeAspect="1"/>
          </p:cNvPicPr>
          <p:nvPr>
            <p:ph idx="1"/>
          </p:nvPr>
        </p:nvPicPr>
        <p:blipFill>
          <a:blip r:embed="rId2"/>
          <a:stretch>
            <a:fillRect/>
          </a:stretch>
        </p:blipFill>
        <p:spPr>
          <a:xfrm>
            <a:off x="341864" y="3091272"/>
            <a:ext cx="17604271" cy="4104456"/>
          </a:xfrm>
          <a:prstGeom prst="rect">
            <a:avLst/>
          </a:prstGeom>
        </p:spPr>
      </p:pic>
      <p:sp>
        <p:nvSpPr>
          <p:cNvPr id="6" name="Slide Number Placeholder 5">
            <a:extLst>
              <a:ext uri="{FF2B5EF4-FFF2-40B4-BE49-F238E27FC236}">
                <a16:creationId xmlns:a16="http://schemas.microsoft.com/office/drawing/2014/main" id="{595E3505-97B1-9FAA-C1A1-C3312D4D80E9}"/>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20</a:t>
            </a:fld>
            <a:endParaRPr lang="en-US" sz="2800"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D01146B0-391B-C0D3-3AAD-7CA6157CBDDC}"/>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6A1B2AD-CEFE-E8C7-DEC6-58C8911B4FF9}"/>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329F67C-70A9-924F-8EE9-423B2C7AE9F6}"/>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4142500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8855968" y="2604372"/>
            <a:ext cx="8352928" cy="5339140"/>
          </a:xfrm>
          <a:custGeom>
            <a:avLst/>
            <a:gdLst/>
            <a:ahLst/>
            <a:cxnLst/>
            <a:rect l="l" t="t" r="r" b="b"/>
            <a:pathLst>
              <a:path w="8177645" h="4630204">
                <a:moveTo>
                  <a:pt x="0" y="0"/>
                </a:moveTo>
                <a:lnTo>
                  <a:pt x="8177645" y="0"/>
                </a:lnTo>
                <a:lnTo>
                  <a:pt x="8177645" y="4630205"/>
                </a:lnTo>
                <a:lnTo>
                  <a:pt x="0" y="4630205"/>
                </a:lnTo>
                <a:lnTo>
                  <a:pt x="0" y="0"/>
                </a:lnTo>
                <a:close/>
              </a:path>
            </a:pathLst>
          </a:custGeom>
          <a:blipFill>
            <a:blip r:embed="rId2"/>
            <a:stretch>
              <a:fillRect l="-2440" t="-13502"/>
            </a:stretch>
          </a:blipFill>
        </p:spPr>
        <p:txBody>
          <a:bodyPr/>
          <a:lstStyle/>
          <a:p>
            <a:endParaRPr lang="en-IN" dirty="0"/>
          </a:p>
        </p:txBody>
      </p:sp>
      <p:sp>
        <p:nvSpPr>
          <p:cNvPr id="6" name="TextBox 6"/>
          <p:cNvSpPr txBox="1"/>
          <p:nvPr/>
        </p:nvSpPr>
        <p:spPr>
          <a:xfrm>
            <a:off x="1639437" y="1019175"/>
            <a:ext cx="3642122" cy="679673"/>
          </a:xfrm>
          <a:prstGeom prst="rect">
            <a:avLst/>
          </a:prstGeom>
        </p:spPr>
        <p:txBody>
          <a:bodyPr lIns="0" tIns="0" rIns="0" bIns="0" rtlCol="0" anchor="t">
            <a:spAutoFit/>
          </a:bodyPr>
          <a:lstStyle/>
          <a:p>
            <a:pPr algn="ctr">
              <a:lnSpc>
                <a:spcPts val="5300"/>
              </a:lnSpc>
              <a:spcBef>
                <a:spcPct val="0"/>
              </a:spcBef>
            </a:pPr>
            <a:r>
              <a:rPr lang="en-US" sz="5300" spc="-53" dirty="0">
                <a:solidFill>
                  <a:srgbClr val="000000"/>
                </a:solidFill>
                <a:latin typeface="Times New Roman Bold"/>
              </a:rPr>
              <a:t>Drop Tanks:</a:t>
            </a:r>
          </a:p>
        </p:txBody>
      </p:sp>
      <p:grpSp>
        <p:nvGrpSpPr>
          <p:cNvPr id="8" name="Group 7">
            <a:extLst>
              <a:ext uri="{FF2B5EF4-FFF2-40B4-BE49-F238E27FC236}">
                <a16:creationId xmlns:a16="http://schemas.microsoft.com/office/drawing/2014/main" id="{D647C59D-462C-5599-102D-5E23624C9D43}"/>
              </a:ext>
            </a:extLst>
          </p:cNvPr>
          <p:cNvGrpSpPr/>
          <p:nvPr/>
        </p:nvGrpSpPr>
        <p:grpSpPr>
          <a:xfrm>
            <a:off x="647056" y="2551213"/>
            <a:ext cx="7776864" cy="6192688"/>
            <a:chOff x="0" y="388620"/>
            <a:chExt cx="4918929" cy="3347106"/>
          </a:xfrm>
        </p:grpSpPr>
        <p:sp>
          <p:nvSpPr>
            <p:cNvPr id="9" name="Rectangle 8">
              <a:extLst>
                <a:ext uri="{FF2B5EF4-FFF2-40B4-BE49-F238E27FC236}">
                  <a16:creationId xmlns:a16="http://schemas.microsoft.com/office/drawing/2014/main" id="{427AF641-9A2B-D34C-AEFB-C99549FC1BCE}"/>
                </a:ext>
              </a:extLst>
            </p:cNvPr>
            <p:cNvSpPr/>
            <p:nvPr/>
          </p:nvSpPr>
          <p:spPr>
            <a:xfrm>
              <a:off x="4858004" y="3123438"/>
              <a:ext cx="60925" cy="274582"/>
            </a:xfrm>
            <a:prstGeom prst="rect">
              <a:avLst/>
            </a:prstGeom>
            <a:ln>
              <a:noFill/>
            </a:ln>
          </p:spPr>
          <p:txBody>
            <a:bodyPr vert="horz" lIns="0" tIns="0" rIns="0" bIns="0" rtlCol="0">
              <a:noAutofit/>
            </a:bodyPr>
            <a:lstStyle/>
            <a:p>
              <a:pPr marL="6350" marR="0" lvl="0" indent="-6350" algn="l" defTabSz="914400" eaLnBrk="1" fontAlgn="auto" latinLnBrk="0" hangingPunct="1">
                <a:lnSpc>
                  <a:spcPct val="107000"/>
                </a:lnSpc>
                <a:spcBef>
                  <a:spcPts val="0"/>
                </a:spcBef>
                <a:spcAft>
                  <a:spcPts val="800"/>
                </a:spcAft>
                <a:buClrTx/>
                <a:buSzTx/>
                <a:buFontTx/>
                <a:buNone/>
                <a:tabLst/>
                <a:defRPr/>
              </a:pPr>
              <a:r>
                <a:rPr kumimoji="0" lang="en-IN" sz="1600" b="1" i="0" u="none" strike="noStrike" kern="1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rPr>
                <a:t> </a:t>
              </a:r>
              <a:endParaRPr kumimoji="0" lang="en-IN" sz="1400" b="0" i="0" u="none" strike="noStrike" kern="1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endParaRPr>
            </a:p>
          </p:txBody>
        </p:sp>
        <p:sp>
          <p:nvSpPr>
            <p:cNvPr id="10" name="Shape 36486">
              <a:extLst>
                <a:ext uri="{FF2B5EF4-FFF2-40B4-BE49-F238E27FC236}">
                  <a16:creationId xmlns:a16="http://schemas.microsoft.com/office/drawing/2014/main" id="{3BD226E1-5964-7CEF-FC9A-D94BDDD2E03A}"/>
                </a:ext>
              </a:extLst>
            </p:cNvPr>
            <p:cNvSpPr/>
            <p:nvPr/>
          </p:nvSpPr>
          <p:spPr>
            <a:xfrm>
              <a:off x="0" y="3298317"/>
              <a:ext cx="4857877" cy="13716"/>
            </a:xfrm>
            <a:prstGeom prst="rect">
              <a:avLst/>
            </a:prstGeom>
            <a:solidFill>
              <a:srgbClr val="00000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endParaRPr>
            </a:p>
          </p:txBody>
        </p:sp>
        <p:sp>
          <p:nvSpPr>
            <p:cNvPr id="12" name="Rectangle 11">
              <a:extLst>
                <a:ext uri="{FF2B5EF4-FFF2-40B4-BE49-F238E27FC236}">
                  <a16:creationId xmlns:a16="http://schemas.microsoft.com/office/drawing/2014/main" id="{EF5C9304-CC95-EAFB-14FD-30AA1600CA2C}"/>
                </a:ext>
              </a:extLst>
            </p:cNvPr>
            <p:cNvSpPr/>
            <p:nvPr/>
          </p:nvSpPr>
          <p:spPr>
            <a:xfrm>
              <a:off x="1760601" y="3508442"/>
              <a:ext cx="65927" cy="215728"/>
            </a:xfrm>
            <a:prstGeom prst="rect">
              <a:avLst/>
            </a:prstGeom>
            <a:ln>
              <a:noFill/>
            </a:ln>
          </p:spPr>
          <p:txBody>
            <a:bodyPr vert="horz" lIns="0" tIns="0" rIns="0" bIns="0" rtlCol="0">
              <a:noAutofit/>
            </a:bodyPr>
            <a:lstStyle/>
            <a:p>
              <a:pPr marL="6350" marR="0" lvl="0" indent="-6350" algn="l" defTabSz="91440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srgbClr val="333333"/>
                  </a:solidFill>
                  <a:effectLst/>
                  <a:uLnTx/>
                  <a:uFillTx/>
                  <a:latin typeface="Times New Roman" panose="02020603050405020304" pitchFamily="18" charset="0"/>
                  <a:ea typeface="Times New Roman" panose="02020603050405020304" pitchFamily="18" charset="0"/>
                </a:rPr>
                <a:t>:</a:t>
              </a:r>
              <a:endParaRPr kumimoji="0" lang="en-IN" sz="1400" b="0" i="0" u="none" strike="noStrike" kern="1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0A46095B-A292-2CA0-4D97-330B8BDD067F}"/>
                </a:ext>
              </a:extLst>
            </p:cNvPr>
            <p:cNvSpPr/>
            <p:nvPr/>
          </p:nvSpPr>
          <p:spPr>
            <a:xfrm>
              <a:off x="1810893" y="3508442"/>
              <a:ext cx="59288" cy="215728"/>
            </a:xfrm>
            <a:prstGeom prst="rect">
              <a:avLst/>
            </a:prstGeom>
            <a:ln>
              <a:noFill/>
            </a:ln>
          </p:spPr>
          <p:txBody>
            <a:bodyPr vert="horz" lIns="0" tIns="0" rIns="0" bIns="0" rtlCol="0">
              <a:noAutofit/>
            </a:bodyPr>
            <a:lstStyle/>
            <a:p>
              <a:pPr marL="6350" marR="0" lvl="0" indent="-6350" algn="l" defTabSz="91440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srgbClr val="333333"/>
                  </a:solidFill>
                  <a:effectLst/>
                  <a:uLnTx/>
                  <a:uFillTx/>
                  <a:latin typeface="Times New Roman" panose="02020603050405020304" pitchFamily="18" charset="0"/>
                  <a:ea typeface="Times New Roman" panose="02020603050405020304" pitchFamily="18" charset="0"/>
                </a:rPr>
                <a:t> </a:t>
              </a:r>
              <a:endParaRPr kumimoji="0" lang="en-IN" sz="1400" b="0" i="0" u="none" strike="noStrike" kern="1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endParaRPr>
            </a:p>
          </p:txBody>
        </p:sp>
        <p:sp>
          <p:nvSpPr>
            <p:cNvPr id="15" name="Rectangle 14">
              <a:extLst>
                <a:ext uri="{FF2B5EF4-FFF2-40B4-BE49-F238E27FC236}">
                  <a16:creationId xmlns:a16="http://schemas.microsoft.com/office/drawing/2014/main" id="{44568BA1-3009-1C86-3A6E-D6D9140D90BA}"/>
                </a:ext>
              </a:extLst>
            </p:cNvPr>
            <p:cNvSpPr/>
            <p:nvPr/>
          </p:nvSpPr>
          <p:spPr>
            <a:xfrm>
              <a:off x="3511931" y="3473201"/>
              <a:ext cx="59288" cy="262525"/>
            </a:xfrm>
            <a:prstGeom prst="rect">
              <a:avLst/>
            </a:prstGeom>
            <a:ln>
              <a:noFill/>
            </a:ln>
          </p:spPr>
          <p:txBody>
            <a:bodyPr vert="horz" lIns="0" tIns="0" rIns="0" bIns="0" rtlCol="0">
              <a:noAutofit/>
            </a:bodyPr>
            <a:lstStyle/>
            <a:p>
              <a:pPr marL="6350" marR="0" lvl="0" indent="-6350" algn="l" defTabSz="914400" eaLnBrk="1" fontAlgn="auto" latinLnBrk="0" hangingPunct="1">
                <a:lnSpc>
                  <a:spcPct val="107000"/>
                </a:lnSpc>
                <a:spcBef>
                  <a:spcPts val="0"/>
                </a:spcBef>
                <a:spcAft>
                  <a:spcPts val="800"/>
                </a:spcAft>
                <a:buClrTx/>
                <a:buSzTx/>
                <a:buFontTx/>
                <a:buNone/>
                <a:tabLst/>
                <a:defRPr/>
              </a:pPr>
              <a:r>
                <a:rPr kumimoji="0" lang="en-IN" sz="1400" b="0" i="0" u="none" strike="noStrike" kern="100" cap="none" spc="0" normalizeH="0" baseline="0" noProof="0" dirty="0">
                  <a:ln>
                    <a:noFill/>
                  </a:ln>
                  <a:solidFill>
                    <a:srgbClr val="333333"/>
                  </a:solidFill>
                  <a:effectLst/>
                  <a:uLnTx/>
                  <a:uFillTx/>
                  <a:latin typeface="Times New Roman" panose="02020603050405020304" pitchFamily="18" charset="0"/>
                  <a:ea typeface="Times New Roman" panose="02020603050405020304" pitchFamily="18" charset="0"/>
                </a:rPr>
                <a:t> </a:t>
              </a:r>
              <a:endParaRPr kumimoji="0" lang="en-IN" sz="1400" b="0" i="0" u="none" strike="noStrike" kern="1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endParaRPr>
            </a:p>
          </p:txBody>
        </p:sp>
        <p:pic>
          <p:nvPicPr>
            <p:cNvPr id="16" name="Picture 15">
              <a:extLst>
                <a:ext uri="{FF2B5EF4-FFF2-40B4-BE49-F238E27FC236}">
                  <a16:creationId xmlns:a16="http://schemas.microsoft.com/office/drawing/2014/main" id="{31BDFCA6-72F5-C318-84E1-0F698432FFF1}"/>
                </a:ext>
              </a:extLst>
            </p:cNvPr>
            <p:cNvPicPr/>
            <p:nvPr/>
          </p:nvPicPr>
          <p:blipFill rotWithShape="1">
            <a:blip r:embed="rId3"/>
            <a:srcRect t="11867" r="8" b="9"/>
            <a:stretch/>
          </p:blipFill>
          <p:spPr>
            <a:xfrm>
              <a:off x="127" y="388620"/>
              <a:ext cx="4851061" cy="2885769"/>
            </a:xfrm>
            <a:prstGeom prst="rect">
              <a:avLst/>
            </a:prstGeom>
          </p:spPr>
        </p:pic>
      </p:grpSp>
      <p:sp>
        <p:nvSpPr>
          <p:cNvPr id="5" name="Slide Number Placeholder 4">
            <a:extLst>
              <a:ext uri="{FF2B5EF4-FFF2-40B4-BE49-F238E27FC236}">
                <a16:creationId xmlns:a16="http://schemas.microsoft.com/office/drawing/2014/main" id="{11B507EA-A71F-C343-3B51-887F2AD88479}"/>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21</a:t>
            </a:fld>
            <a:endParaRPr lang="en-US"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7F55DC32-3E0F-39AC-5D3F-7C94D56DD368}"/>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DE1076D-C68B-8D33-A62E-F0274A18330F}"/>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C6B2E0F-7292-2A75-D6D8-AFA0BD7907DD}"/>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0887075" y="2466408"/>
            <a:ext cx="6062825" cy="5354183"/>
          </a:xfrm>
          <a:custGeom>
            <a:avLst/>
            <a:gdLst/>
            <a:ahLst/>
            <a:cxnLst/>
            <a:rect l="l" t="t" r="r" b="b"/>
            <a:pathLst>
              <a:path w="6062825" h="5354183">
                <a:moveTo>
                  <a:pt x="0" y="0"/>
                </a:moveTo>
                <a:lnTo>
                  <a:pt x="6062825" y="0"/>
                </a:lnTo>
                <a:lnTo>
                  <a:pt x="6062825" y="5354184"/>
                </a:lnTo>
                <a:lnTo>
                  <a:pt x="0" y="5354184"/>
                </a:lnTo>
                <a:lnTo>
                  <a:pt x="0" y="0"/>
                </a:lnTo>
                <a:close/>
              </a:path>
            </a:pathLst>
          </a:custGeom>
          <a:blipFill>
            <a:blip r:embed="rId2"/>
            <a:stretch>
              <a:fillRect/>
            </a:stretch>
          </a:blipFill>
        </p:spPr>
        <p:txBody>
          <a:bodyPr/>
          <a:lstStyle/>
          <a:p>
            <a:endParaRPr lang="en-IN" dirty="0"/>
          </a:p>
        </p:txBody>
      </p:sp>
      <p:sp>
        <p:nvSpPr>
          <p:cNvPr id="5" name="TextBox 5"/>
          <p:cNvSpPr txBox="1"/>
          <p:nvPr/>
        </p:nvSpPr>
        <p:spPr>
          <a:xfrm>
            <a:off x="565140" y="962025"/>
            <a:ext cx="16455330" cy="7863713"/>
          </a:xfrm>
          <a:prstGeom prst="rect">
            <a:avLst/>
          </a:prstGeom>
        </p:spPr>
        <p:txBody>
          <a:bodyPr lIns="0" tIns="0" rIns="0" bIns="0" rtlCol="0" anchor="t">
            <a:spAutoFit/>
          </a:bodyPr>
          <a:lstStyle/>
          <a:p>
            <a:pPr>
              <a:lnSpc>
                <a:spcPts val="5936"/>
              </a:lnSpc>
            </a:pPr>
            <a:r>
              <a:rPr lang="en-US" sz="5300" dirty="0">
                <a:solidFill>
                  <a:srgbClr val="000000"/>
                </a:solidFill>
                <a:latin typeface="Times New Roman Bold"/>
              </a:rPr>
              <a:t>   ❖Missiles:                                          ❖Oxygen Tank       </a:t>
            </a:r>
          </a:p>
          <a:p>
            <a:pPr>
              <a:lnSpc>
                <a:spcPts val="3696"/>
              </a:lnSpc>
            </a:pPr>
            <a:endParaRPr dirty="0"/>
          </a:p>
          <a:p>
            <a:pPr>
              <a:lnSpc>
                <a:spcPts val="3696"/>
              </a:lnSpc>
            </a:pPr>
            <a:r>
              <a:rPr lang="en-US" sz="3300" spc="-33" dirty="0">
                <a:solidFill>
                  <a:srgbClr val="000000"/>
                </a:solidFill>
                <a:latin typeface="Times New Roman"/>
              </a:rPr>
              <a:t> 1.  Air to air missiles</a:t>
            </a:r>
          </a:p>
          <a:p>
            <a:pPr>
              <a:lnSpc>
                <a:spcPts val="3696"/>
              </a:lnSpc>
            </a:pPr>
            <a:r>
              <a:rPr lang="en-US" sz="3300" spc="-33" dirty="0">
                <a:solidFill>
                  <a:srgbClr val="000000"/>
                </a:solidFill>
                <a:latin typeface="Times New Roman"/>
              </a:rPr>
              <a:t>               Derby</a:t>
            </a:r>
          </a:p>
          <a:p>
            <a:pPr>
              <a:lnSpc>
                <a:spcPts val="3696"/>
              </a:lnSpc>
            </a:pPr>
            <a:r>
              <a:rPr lang="en-US" sz="3300" spc="-33" dirty="0">
                <a:solidFill>
                  <a:srgbClr val="000000"/>
                </a:solidFill>
                <a:latin typeface="Times New Roman"/>
              </a:rPr>
              <a:t>               Python 5</a:t>
            </a:r>
          </a:p>
          <a:p>
            <a:pPr>
              <a:lnSpc>
                <a:spcPts val="3696"/>
              </a:lnSpc>
            </a:pPr>
            <a:r>
              <a:rPr lang="en-US" sz="3300" spc="-33" dirty="0">
                <a:solidFill>
                  <a:srgbClr val="000000"/>
                </a:solidFill>
                <a:latin typeface="Times New Roman"/>
              </a:rPr>
              <a:t>               R-73</a:t>
            </a:r>
          </a:p>
          <a:p>
            <a:pPr>
              <a:lnSpc>
                <a:spcPts val="3696"/>
              </a:lnSpc>
            </a:pPr>
            <a:r>
              <a:rPr lang="en-US" sz="3300" spc="-33" dirty="0">
                <a:solidFill>
                  <a:srgbClr val="000000"/>
                </a:solidFill>
                <a:latin typeface="Times New Roman"/>
              </a:rPr>
              <a:t> 2.  Air to Surface missiles</a:t>
            </a:r>
          </a:p>
          <a:p>
            <a:pPr>
              <a:lnSpc>
                <a:spcPts val="3696"/>
              </a:lnSpc>
            </a:pPr>
            <a:r>
              <a:rPr lang="en-US" sz="3300" spc="-33" dirty="0">
                <a:solidFill>
                  <a:srgbClr val="000000"/>
                </a:solidFill>
                <a:latin typeface="Times New Roman"/>
              </a:rPr>
              <a:t>              Kh-58</a:t>
            </a:r>
          </a:p>
          <a:p>
            <a:pPr>
              <a:lnSpc>
                <a:spcPts val="3696"/>
              </a:lnSpc>
            </a:pPr>
            <a:r>
              <a:rPr lang="en-US" sz="3300" spc="-33" dirty="0">
                <a:solidFill>
                  <a:srgbClr val="000000"/>
                </a:solidFill>
                <a:latin typeface="Times New Roman"/>
              </a:rPr>
              <a:t>             DRDO Anti-Radiation missiles</a:t>
            </a:r>
          </a:p>
          <a:p>
            <a:pPr>
              <a:lnSpc>
                <a:spcPts val="3696"/>
              </a:lnSpc>
            </a:pPr>
            <a:r>
              <a:rPr lang="en-US" sz="3300" spc="-33" dirty="0">
                <a:solidFill>
                  <a:srgbClr val="000000"/>
                </a:solidFill>
                <a:latin typeface="Times New Roman"/>
              </a:rPr>
              <a:t> 3.  Anti ship missiles</a:t>
            </a:r>
          </a:p>
          <a:p>
            <a:pPr>
              <a:lnSpc>
                <a:spcPts val="3696"/>
              </a:lnSpc>
            </a:pPr>
            <a:r>
              <a:rPr lang="en-US" sz="3300" spc="-33" dirty="0">
                <a:solidFill>
                  <a:srgbClr val="000000"/>
                </a:solidFill>
                <a:latin typeface="Times New Roman"/>
              </a:rPr>
              <a:t>                  Kh-31</a:t>
            </a:r>
          </a:p>
          <a:p>
            <a:pPr>
              <a:lnSpc>
                <a:spcPts val="3696"/>
              </a:lnSpc>
            </a:pPr>
            <a:r>
              <a:rPr lang="en-US" sz="3300" spc="-33" dirty="0">
                <a:solidFill>
                  <a:srgbClr val="000000"/>
                </a:solidFill>
                <a:latin typeface="Times New Roman"/>
              </a:rPr>
              <a:t>                  Kh-335</a:t>
            </a:r>
          </a:p>
          <a:p>
            <a:pPr>
              <a:lnSpc>
                <a:spcPts val="3696"/>
              </a:lnSpc>
            </a:pPr>
            <a:r>
              <a:rPr lang="en-US" sz="3300" spc="-33" dirty="0">
                <a:solidFill>
                  <a:srgbClr val="000000"/>
                </a:solidFill>
                <a:latin typeface="Times New Roman"/>
              </a:rPr>
              <a:t> Bombs:</a:t>
            </a:r>
          </a:p>
          <a:p>
            <a:pPr>
              <a:lnSpc>
                <a:spcPts val="3696"/>
              </a:lnSpc>
            </a:pPr>
            <a:r>
              <a:rPr lang="en-US" sz="3300" spc="-33" dirty="0">
                <a:solidFill>
                  <a:srgbClr val="000000"/>
                </a:solidFill>
                <a:latin typeface="Times New Roman"/>
              </a:rPr>
              <a:t>            Laser-guide bombs</a:t>
            </a:r>
          </a:p>
          <a:p>
            <a:pPr>
              <a:lnSpc>
                <a:spcPts val="3696"/>
              </a:lnSpc>
            </a:pPr>
            <a:r>
              <a:rPr lang="en-US" sz="3300" spc="-33" dirty="0">
                <a:solidFill>
                  <a:srgbClr val="000000"/>
                </a:solidFill>
                <a:latin typeface="Times New Roman"/>
              </a:rPr>
              <a:t>            Glide bombs</a:t>
            </a:r>
          </a:p>
          <a:p>
            <a:pPr>
              <a:lnSpc>
                <a:spcPts val="3696"/>
              </a:lnSpc>
            </a:pPr>
            <a:r>
              <a:rPr lang="en-US" sz="3300" spc="-33" dirty="0">
                <a:solidFill>
                  <a:srgbClr val="000000"/>
                </a:solidFill>
                <a:latin typeface="Times New Roman"/>
              </a:rPr>
              <a:t>            Cluster weapons           </a:t>
            </a:r>
          </a:p>
        </p:txBody>
      </p:sp>
      <p:sp>
        <p:nvSpPr>
          <p:cNvPr id="6" name="Slide Number Placeholder 5">
            <a:extLst>
              <a:ext uri="{FF2B5EF4-FFF2-40B4-BE49-F238E27FC236}">
                <a16:creationId xmlns:a16="http://schemas.microsoft.com/office/drawing/2014/main" id="{75AF1BB0-3279-76F4-991D-2798B398E71A}"/>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22</a:t>
            </a:fld>
            <a:endParaRPr lang="en-US"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8892F546-FAF8-4998-F443-80B319983F4E}"/>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C7A8559-6256-3D06-F7C8-89C77F42859B}"/>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7185E63-B94E-C14F-DDB8-4D2AFC1D3824}"/>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94D8C5-CEB6-C4C1-4557-6CC24E73486F}"/>
              </a:ext>
            </a:extLst>
          </p:cNvPr>
          <p:cNvSpPr>
            <a:spLocks noGrp="1"/>
          </p:cNvSpPr>
          <p:nvPr>
            <p:ph type="body" idx="1"/>
          </p:nvPr>
        </p:nvSpPr>
        <p:spPr>
          <a:xfrm>
            <a:off x="1407319" y="737302"/>
            <a:ext cx="7736681" cy="1235868"/>
          </a:xfrm>
        </p:spPr>
        <p:txBody>
          <a:bodyPr>
            <a:normAutofit/>
          </a:bodyPr>
          <a:lstStyle/>
          <a:p>
            <a:r>
              <a:rPr lang="en-IN" sz="4800" kern="0" dirty="0">
                <a:solidFill>
                  <a:srgbClr val="000000"/>
                </a:solidFill>
                <a:effectLst/>
                <a:latin typeface="Times New Roman" panose="02020603050405020304" pitchFamily="18" charset="0"/>
                <a:ea typeface="Calibri" panose="020F0502020204030204" pitchFamily="34" charset="0"/>
              </a:rPr>
              <a:t>Landing Gear </a:t>
            </a:r>
            <a:endParaRPr lang="en-IN" sz="8000" dirty="0"/>
          </a:p>
        </p:txBody>
      </p:sp>
      <p:pic>
        <p:nvPicPr>
          <p:cNvPr id="7" name="Content Placeholder 6">
            <a:extLst>
              <a:ext uri="{FF2B5EF4-FFF2-40B4-BE49-F238E27FC236}">
                <a16:creationId xmlns:a16="http://schemas.microsoft.com/office/drawing/2014/main" id="{5F3305CE-9977-E1F6-8DEF-0997E5A2E023}"/>
              </a:ext>
            </a:extLst>
          </p:cNvPr>
          <p:cNvPicPr>
            <a:picLocks noGrp="1" noChangeAspect="1"/>
          </p:cNvPicPr>
          <p:nvPr>
            <p:ph sz="half" idx="2"/>
          </p:nvPr>
        </p:nvPicPr>
        <p:blipFill>
          <a:blip r:embed="rId2"/>
          <a:stretch>
            <a:fillRect/>
          </a:stretch>
        </p:blipFill>
        <p:spPr>
          <a:xfrm>
            <a:off x="1407319" y="1973170"/>
            <a:ext cx="6768752" cy="6958089"/>
          </a:xfrm>
          <a:prstGeom prst="rect">
            <a:avLst/>
          </a:prstGeom>
        </p:spPr>
      </p:pic>
      <p:sp>
        <p:nvSpPr>
          <p:cNvPr id="5" name="Text Placeholder 4">
            <a:extLst>
              <a:ext uri="{FF2B5EF4-FFF2-40B4-BE49-F238E27FC236}">
                <a16:creationId xmlns:a16="http://schemas.microsoft.com/office/drawing/2014/main" id="{5B8F828B-5686-CF49-5EC9-BA5C6F5148A9}"/>
              </a:ext>
            </a:extLst>
          </p:cNvPr>
          <p:cNvSpPr>
            <a:spLocks noGrp="1"/>
          </p:cNvSpPr>
          <p:nvPr>
            <p:ph type="body" sz="quarter" idx="3"/>
          </p:nvPr>
        </p:nvSpPr>
        <p:spPr>
          <a:xfrm>
            <a:off x="9336298" y="737302"/>
            <a:ext cx="7774782" cy="1235868"/>
          </a:xfrm>
        </p:spPr>
        <p:txBody>
          <a:bodyPr>
            <a:normAutofit/>
          </a:bodyPr>
          <a:lstStyle/>
          <a:p>
            <a:r>
              <a:rPr lang="en-IN" sz="4400" b="1" dirty="0">
                <a:solidFill>
                  <a:srgbClr val="000000"/>
                </a:solidFill>
                <a:effectLst/>
                <a:latin typeface="Times New Roman" panose="02020603050405020304" pitchFamily="18" charset="0"/>
                <a:ea typeface="Times New Roman" panose="02020603050405020304" pitchFamily="18" charset="0"/>
              </a:rPr>
              <a:t>Black Box [CDR]</a:t>
            </a:r>
            <a:endParaRPr lang="en-IN" sz="7200" dirty="0"/>
          </a:p>
        </p:txBody>
      </p:sp>
      <p:pic>
        <p:nvPicPr>
          <p:cNvPr id="8" name="Content Placeholder 7">
            <a:extLst>
              <a:ext uri="{FF2B5EF4-FFF2-40B4-BE49-F238E27FC236}">
                <a16:creationId xmlns:a16="http://schemas.microsoft.com/office/drawing/2014/main" id="{6CC89D3D-D0EB-F362-81D9-593FF03BFFC1}"/>
              </a:ext>
            </a:extLst>
          </p:cNvPr>
          <p:cNvPicPr>
            <a:picLocks noGrp="1" noChangeAspect="1"/>
          </p:cNvPicPr>
          <p:nvPr>
            <p:ph sz="quarter" idx="4"/>
          </p:nvPr>
        </p:nvPicPr>
        <p:blipFill>
          <a:blip r:embed="rId3"/>
          <a:stretch>
            <a:fillRect/>
          </a:stretch>
        </p:blipFill>
        <p:spPr>
          <a:xfrm>
            <a:off x="8927976" y="3559324"/>
            <a:ext cx="8591427" cy="3778233"/>
          </a:xfrm>
          <a:prstGeom prst="rect">
            <a:avLst/>
          </a:prstGeom>
        </p:spPr>
      </p:pic>
      <p:sp>
        <p:nvSpPr>
          <p:cNvPr id="6" name="Slide Number Placeholder 5">
            <a:extLst>
              <a:ext uri="{FF2B5EF4-FFF2-40B4-BE49-F238E27FC236}">
                <a16:creationId xmlns:a16="http://schemas.microsoft.com/office/drawing/2014/main" id="{9550D967-A551-2189-7A7B-29A3A72714FB}"/>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23</a:t>
            </a:fld>
            <a:endParaRPr lang="en-US" sz="2800" b="1" dirty="0">
              <a:latin typeface="Times New Roman" panose="02020603050405020304" pitchFamily="18" charset="0"/>
              <a:cs typeface="Times New Roman" panose="02020603050405020304" pitchFamily="18" charset="0"/>
            </a:endParaRPr>
          </a:p>
        </p:txBody>
      </p:sp>
      <p:sp>
        <p:nvSpPr>
          <p:cNvPr id="9" name="Footer Placeholder 3">
            <a:extLst>
              <a:ext uri="{FF2B5EF4-FFF2-40B4-BE49-F238E27FC236}">
                <a16:creationId xmlns:a16="http://schemas.microsoft.com/office/drawing/2014/main" id="{2431FC7C-D0ED-78E1-C8CB-832FA7FF21A1}"/>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36CD703-40C7-3DF3-2E3F-5C36E300173F}"/>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E0001EC-6670-DA21-D2C2-B00593E57E4E}"/>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593061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943200" y="1903140"/>
            <a:ext cx="6885993" cy="5891036"/>
          </a:xfrm>
          <a:prstGeom prst="rect">
            <a:avLst/>
          </a:prstGeom>
        </p:spPr>
        <p:txBody>
          <a:bodyPr wrap="square" lIns="0" tIns="0" rIns="0" bIns="0" rtlCol="0" anchor="t">
            <a:spAutoFit/>
          </a:bodyPr>
          <a:lstStyle/>
          <a:p>
            <a:pPr>
              <a:lnSpc>
                <a:spcPct val="150000"/>
              </a:lnSpc>
            </a:pPr>
            <a:r>
              <a:rPr lang="en-US" sz="6000" spc="-53" dirty="0">
                <a:solidFill>
                  <a:srgbClr val="000000"/>
                </a:solidFill>
                <a:latin typeface="Times New Roman" panose="02020603050405020304" pitchFamily="18" charset="0"/>
                <a:ea typeface="Times New Roman Bold"/>
                <a:cs typeface="Times New Roman" panose="02020603050405020304" pitchFamily="18" charset="0"/>
              </a:rPr>
              <a:t>❖Applications:</a:t>
            </a:r>
            <a:endParaRPr sz="2400" dirty="0">
              <a:latin typeface="Times New Roman" panose="02020603050405020304" pitchFamily="18" charset="0"/>
              <a:cs typeface="Times New Roman" panose="02020603050405020304" pitchFamily="18" charset="0"/>
            </a:endParaRPr>
          </a:p>
          <a:p>
            <a:pPr marL="738485" lvl="1" indent="-369242">
              <a:lnSpc>
                <a:spcPct val="150000"/>
              </a:lnSpc>
              <a:buFont typeface="Arial"/>
              <a:buChar char="•"/>
            </a:pPr>
            <a:r>
              <a:rPr lang="en-US" sz="4000" spc="-34" dirty="0">
                <a:solidFill>
                  <a:srgbClr val="000000"/>
                </a:solidFill>
                <a:latin typeface="Times New Roman" panose="02020603050405020304" pitchFamily="18" charset="0"/>
                <a:cs typeface="Times New Roman" panose="02020603050405020304" pitchFamily="18" charset="0"/>
              </a:rPr>
              <a:t>Air Defense</a:t>
            </a:r>
            <a:endParaRPr sz="2400" dirty="0">
              <a:latin typeface="Times New Roman" panose="02020603050405020304" pitchFamily="18" charset="0"/>
              <a:cs typeface="Times New Roman" panose="02020603050405020304" pitchFamily="18" charset="0"/>
            </a:endParaRPr>
          </a:p>
          <a:p>
            <a:pPr marL="738485" lvl="1" indent="-369242">
              <a:lnSpc>
                <a:spcPct val="150000"/>
              </a:lnSpc>
              <a:buFont typeface="Arial"/>
              <a:buChar char="•"/>
            </a:pPr>
            <a:r>
              <a:rPr lang="en-US" sz="4000" spc="-34" dirty="0">
                <a:solidFill>
                  <a:srgbClr val="000000"/>
                </a:solidFill>
                <a:latin typeface="Times New Roman" panose="02020603050405020304" pitchFamily="18" charset="0"/>
                <a:cs typeface="Times New Roman" panose="02020603050405020304" pitchFamily="18" charset="0"/>
              </a:rPr>
              <a:t>Training</a:t>
            </a:r>
            <a:endParaRPr sz="2400" dirty="0">
              <a:latin typeface="Times New Roman" panose="02020603050405020304" pitchFamily="18" charset="0"/>
              <a:cs typeface="Times New Roman" panose="02020603050405020304" pitchFamily="18" charset="0"/>
            </a:endParaRPr>
          </a:p>
          <a:p>
            <a:pPr marL="738485" lvl="1" indent="-369242">
              <a:lnSpc>
                <a:spcPct val="150000"/>
              </a:lnSpc>
              <a:buFont typeface="Arial"/>
              <a:buChar char="•"/>
            </a:pPr>
            <a:r>
              <a:rPr lang="en-US" sz="4000" spc="-34" dirty="0">
                <a:solidFill>
                  <a:srgbClr val="000000"/>
                </a:solidFill>
                <a:latin typeface="Times New Roman" panose="02020603050405020304" pitchFamily="18" charset="0"/>
                <a:cs typeface="Times New Roman" panose="02020603050405020304" pitchFamily="18" charset="0"/>
              </a:rPr>
              <a:t>Combat Air Patrol</a:t>
            </a:r>
            <a:endParaRPr sz="2400" dirty="0">
              <a:latin typeface="Times New Roman" panose="02020603050405020304" pitchFamily="18" charset="0"/>
              <a:cs typeface="Times New Roman" panose="02020603050405020304" pitchFamily="18" charset="0"/>
            </a:endParaRPr>
          </a:p>
          <a:p>
            <a:pPr marL="738485" lvl="1" indent="-369242">
              <a:lnSpc>
                <a:spcPct val="150000"/>
              </a:lnSpc>
              <a:buFont typeface="Arial"/>
              <a:buChar char="•"/>
            </a:pPr>
            <a:r>
              <a:rPr lang="en-US" sz="4000" spc="-34" dirty="0">
                <a:solidFill>
                  <a:srgbClr val="000000"/>
                </a:solidFill>
                <a:latin typeface="Times New Roman" panose="02020603050405020304" pitchFamily="18" charset="0"/>
                <a:cs typeface="Times New Roman" panose="02020603050405020304" pitchFamily="18" charset="0"/>
              </a:rPr>
              <a:t>Export</a:t>
            </a:r>
            <a:endParaRPr sz="2400" dirty="0">
              <a:latin typeface="Times New Roman" panose="02020603050405020304" pitchFamily="18" charset="0"/>
              <a:cs typeface="Times New Roman" panose="02020603050405020304" pitchFamily="18" charset="0"/>
            </a:endParaRPr>
          </a:p>
          <a:p>
            <a:pPr marL="738485" lvl="1" indent="-369242">
              <a:lnSpc>
                <a:spcPct val="150000"/>
              </a:lnSpc>
              <a:buFont typeface="Arial"/>
              <a:buChar char="•"/>
            </a:pPr>
            <a:r>
              <a:rPr lang="en-US" sz="4000" spc="-34" dirty="0">
                <a:solidFill>
                  <a:srgbClr val="000000"/>
                </a:solidFill>
                <a:latin typeface="Times New Roman" panose="02020603050405020304" pitchFamily="18" charset="0"/>
                <a:cs typeface="Times New Roman" panose="02020603050405020304" pitchFamily="18" charset="0"/>
              </a:rPr>
              <a:t>Research and Development</a:t>
            </a:r>
          </a:p>
        </p:txBody>
      </p:sp>
      <p:sp>
        <p:nvSpPr>
          <p:cNvPr id="5" name="Slide Number Placeholder 4">
            <a:extLst>
              <a:ext uri="{FF2B5EF4-FFF2-40B4-BE49-F238E27FC236}">
                <a16:creationId xmlns:a16="http://schemas.microsoft.com/office/drawing/2014/main" id="{93D57906-2DDE-90E2-8DC1-BF6C3A9F2B88}"/>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24</a:t>
            </a:fld>
            <a:endParaRPr lang="en-US" b="1" dirty="0">
              <a:latin typeface="Times New Roman" panose="02020603050405020304" pitchFamily="18" charset="0"/>
              <a:cs typeface="Times New Roman" panose="02020603050405020304" pitchFamily="18" charset="0"/>
            </a:endParaRPr>
          </a:p>
        </p:txBody>
      </p:sp>
      <p:sp>
        <p:nvSpPr>
          <p:cNvPr id="6" name="Footer Placeholder 3">
            <a:extLst>
              <a:ext uri="{FF2B5EF4-FFF2-40B4-BE49-F238E27FC236}">
                <a16:creationId xmlns:a16="http://schemas.microsoft.com/office/drawing/2014/main" id="{8669981A-0FD0-78AD-5506-3F577C58B823}"/>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BDB058B-6FE2-02F2-D014-7F781CB735D6}"/>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87B97CA-8BB7-89D6-53EA-63122FDB52EA}"/>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A23D-841E-B84A-D78D-5811775C3DEE}"/>
              </a:ext>
            </a:extLst>
          </p:cNvPr>
          <p:cNvSpPr>
            <a:spLocks noGrp="1"/>
          </p:cNvSpPr>
          <p:nvPr>
            <p:ph type="title"/>
          </p:nvPr>
        </p:nvSpPr>
        <p:spPr>
          <a:xfrm>
            <a:off x="1257300" y="0"/>
            <a:ext cx="15773400" cy="1988345"/>
          </a:xfrm>
        </p:spPr>
        <p:txBody>
          <a:bodyPr>
            <a:normAutofit/>
          </a:bodyPr>
          <a:lstStyle/>
          <a:p>
            <a:r>
              <a:rPr lang="en-IN" sz="5400" b="1" kern="0" dirty="0">
                <a:solidFill>
                  <a:srgbClr val="000000"/>
                </a:solidFill>
                <a:effectLst/>
                <a:latin typeface="Times New Roman" panose="02020603050405020304" pitchFamily="18" charset="0"/>
                <a:ea typeface="Calibri" panose="020F0502020204030204" pitchFamily="34" charset="0"/>
              </a:rPr>
              <a:t>System Implementation :</a:t>
            </a:r>
            <a:endParaRPr lang="en-IN" sz="23900" dirty="0"/>
          </a:p>
        </p:txBody>
      </p:sp>
      <p:sp>
        <p:nvSpPr>
          <p:cNvPr id="10" name="Content Placeholder 9">
            <a:extLst>
              <a:ext uri="{FF2B5EF4-FFF2-40B4-BE49-F238E27FC236}">
                <a16:creationId xmlns:a16="http://schemas.microsoft.com/office/drawing/2014/main" id="{645CFD05-2677-6056-769F-07408A4FB743}"/>
              </a:ext>
            </a:extLst>
          </p:cNvPr>
          <p:cNvSpPr>
            <a:spLocks noGrp="1"/>
          </p:cNvSpPr>
          <p:nvPr>
            <p:ph sz="half" idx="1"/>
          </p:nvPr>
        </p:nvSpPr>
        <p:spPr>
          <a:xfrm>
            <a:off x="998587" y="1988346"/>
            <a:ext cx="8031113" cy="7277100"/>
          </a:xfrm>
        </p:spPr>
        <p:txBody>
          <a:bodyPr>
            <a:normAutofit/>
          </a:bodyPr>
          <a:lstStyle/>
          <a:p>
            <a:pPr algn="just">
              <a:lnSpc>
                <a:spcPct val="100000"/>
              </a:lnSpc>
            </a:pPr>
            <a:r>
              <a:rPr lang="en-US" dirty="0">
                <a:latin typeface="Times New Roman" panose="02020603050405020304" pitchFamily="18" charset="0"/>
                <a:cs typeface="Times New Roman" panose="02020603050405020304" pitchFamily="18" charset="0"/>
              </a:rPr>
              <a:t>The RCAM aims to model the behavior of a civil aircraft using a nonlinear, 6-degree-of-freedom (6-DOF) dynamic model.</a:t>
            </a:r>
          </a:p>
          <a:p>
            <a:pPr algn="just">
              <a:lnSpc>
                <a:spcPct val="150000"/>
              </a:lnSpc>
            </a:pPr>
            <a:r>
              <a:rPr lang="en-US" dirty="0">
                <a:latin typeface="Times New Roman" panose="02020603050405020304" pitchFamily="18" charset="0"/>
                <a:cs typeface="Times New Roman" panose="02020603050405020304" pitchFamily="18" charset="0"/>
              </a:rPr>
              <a:t>It provides insights into flight dynamics, control, and stability.</a:t>
            </a:r>
          </a:p>
          <a:p>
            <a:pPr algn="just">
              <a:lnSpc>
                <a:spcPct val="100000"/>
              </a:lnSpc>
            </a:pPr>
            <a:r>
              <a:rPr lang="en-US" dirty="0">
                <a:latin typeface="Times New Roman" panose="02020603050405020304" pitchFamily="18" charset="0"/>
                <a:cs typeface="Times New Roman" panose="02020603050405020304" pitchFamily="18" charset="0"/>
              </a:rPr>
              <a:t>The RCAM is a valuable tool for research, testing, and design optimization.</a:t>
            </a:r>
          </a:p>
        </p:txBody>
      </p:sp>
      <p:sp>
        <p:nvSpPr>
          <p:cNvPr id="6" name="Slide Number Placeholder 5">
            <a:extLst>
              <a:ext uri="{FF2B5EF4-FFF2-40B4-BE49-F238E27FC236}">
                <a16:creationId xmlns:a16="http://schemas.microsoft.com/office/drawing/2014/main" id="{76A44BF1-2D19-ED7E-A334-6A66FBD849E1}"/>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25</a:t>
            </a:fld>
            <a:endParaRPr lang="en-US" sz="2800"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F321920C-3106-ED53-C8AC-F43B77B55244}"/>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A3358F5-9CA0-15A2-B301-40D873CBB83F}"/>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78471A1-B0C8-FBFE-C7D3-8034E8F27B49}"/>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pic>
        <p:nvPicPr>
          <p:cNvPr id="12" name="Content Placeholder 11">
            <a:extLst>
              <a:ext uri="{FF2B5EF4-FFF2-40B4-BE49-F238E27FC236}">
                <a16:creationId xmlns:a16="http://schemas.microsoft.com/office/drawing/2014/main" id="{86F553AE-6A15-0E73-36DD-1E41612B00EF}"/>
              </a:ext>
            </a:extLst>
          </p:cNvPr>
          <p:cNvPicPr>
            <a:picLocks noGrp="1" noChangeAspect="1"/>
          </p:cNvPicPr>
          <p:nvPr>
            <p:ph sz="half" idx="2"/>
          </p:nvPr>
        </p:nvPicPr>
        <p:blipFill rotWithShape="1">
          <a:blip r:embed="rId2"/>
          <a:srcRect t="2797"/>
          <a:stretch/>
        </p:blipFill>
        <p:spPr>
          <a:xfrm>
            <a:off x="9219215" y="1390340"/>
            <a:ext cx="8031113" cy="7506320"/>
          </a:xfrm>
          <a:prstGeom prst="rect">
            <a:avLst/>
          </a:prstGeom>
        </p:spPr>
      </p:pic>
      <p:sp>
        <p:nvSpPr>
          <p:cNvPr id="14" name="TextBox 13">
            <a:extLst>
              <a:ext uri="{FF2B5EF4-FFF2-40B4-BE49-F238E27FC236}">
                <a16:creationId xmlns:a16="http://schemas.microsoft.com/office/drawing/2014/main" id="{3185A1D4-91DB-4A30-D596-819B17431638}"/>
              </a:ext>
            </a:extLst>
          </p:cNvPr>
          <p:cNvSpPr txBox="1"/>
          <p:nvPr/>
        </p:nvSpPr>
        <p:spPr>
          <a:xfrm>
            <a:off x="9219215" y="609451"/>
            <a:ext cx="8493737" cy="769441"/>
          </a:xfrm>
          <a:prstGeom prst="rect">
            <a:avLst/>
          </a:prstGeom>
          <a:noFill/>
        </p:spPr>
        <p:txBody>
          <a:bodyPr wrap="square">
            <a:spAutoFit/>
          </a:bodyPr>
          <a:lstStyle/>
          <a:p>
            <a:r>
              <a:rPr lang="en-US" sz="4400" b="1" dirty="0">
                <a:latin typeface="Times New Roman" panose="02020603050405020304" pitchFamily="18" charset="0"/>
                <a:cs typeface="Times New Roman" panose="02020603050405020304" pitchFamily="18" charset="0"/>
              </a:rPr>
              <a:t>Nonlinear 6-DOF RCAM model</a:t>
            </a:r>
            <a:endParaRPr lang="en-IN" sz="4400" b="1" dirty="0"/>
          </a:p>
        </p:txBody>
      </p:sp>
    </p:spTree>
    <p:extLst>
      <p:ext uri="{BB962C8B-B14F-4D97-AF65-F5344CB8AC3E}">
        <p14:creationId xmlns:p14="http://schemas.microsoft.com/office/powerpoint/2010/main" val="786246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6729-50C6-CAE3-0016-DADE0E56E65E}"/>
              </a:ext>
            </a:extLst>
          </p:cNvPr>
          <p:cNvSpPr>
            <a:spLocks noGrp="1"/>
          </p:cNvSpPr>
          <p:nvPr>
            <p:ph type="title"/>
          </p:nvPr>
        </p:nvSpPr>
        <p:spPr>
          <a:xfrm>
            <a:off x="1257300" y="97370"/>
            <a:ext cx="15773400" cy="1988345"/>
          </a:xfrm>
        </p:spPr>
        <p:txBody>
          <a:bodyPr/>
          <a:lstStyle/>
          <a:p>
            <a:r>
              <a:rPr lang="en-US" dirty="0">
                <a:latin typeface="Times New Roman" panose="02020603050405020304" pitchFamily="18" charset="0"/>
                <a:cs typeface="Times New Roman" panose="02020603050405020304" pitchFamily="18" charset="0"/>
              </a:rPr>
              <a:t>Flow Chart for RCAM_model.m</a:t>
            </a:r>
            <a:endParaRPr lang="en-IN"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100C428F-3D35-BAB9-5708-61E351EDCDFB}"/>
              </a:ext>
            </a:extLst>
          </p:cNvPr>
          <p:cNvSpPr/>
          <p:nvPr/>
        </p:nvSpPr>
        <p:spPr>
          <a:xfrm>
            <a:off x="1797630" y="1921409"/>
            <a:ext cx="2880320" cy="1743371"/>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New Roman" panose="02020603050405020304" pitchFamily="18" charset="0"/>
                <a:cs typeface="Times New Roman" panose="02020603050405020304" pitchFamily="18" charset="0"/>
              </a:rPr>
              <a:t>START</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10" name="Flowchart: Alternate Process 9">
            <a:extLst>
              <a:ext uri="{FF2B5EF4-FFF2-40B4-BE49-F238E27FC236}">
                <a16:creationId xmlns:a16="http://schemas.microsoft.com/office/drawing/2014/main" id="{BCCDF4AA-562F-7BFD-1A63-6D86EBAC8FB7}"/>
              </a:ext>
            </a:extLst>
          </p:cNvPr>
          <p:cNvSpPr/>
          <p:nvPr/>
        </p:nvSpPr>
        <p:spPr>
          <a:xfrm>
            <a:off x="1293574" y="4403842"/>
            <a:ext cx="3888432" cy="2160240"/>
          </a:xfrm>
          <a:prstGeom prst="flowChartAlternateProcess">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Constraints Set-up</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11" name="Flowchart: Alternate Process 10">
            <a:extLst>
              <a:ext uri="{FF2B5EF4-FFF2-40B4-BE49-F238E27FC236}">
                <a16:creationId xmlns:a16="http://schemas.microsoft.com/office/drawing/2014/main" id="{7BC71DA3-02C9-3FBF-06D4-3A00EFB0B64E}"/>
              </a:ext>
            </a:extLst>
          </p:cNvPr>
          <p:cNvSpPr/>
          <p:nvPr/>
        </p:nvSpPr>
        <p:spPr>
          <a:xfrm>
            <a:off x="1293574" y="7285471"/>
            <a:ext cx="3888432" cy="2160240"/>
          </a:xfrm>
          <a:prstGeom prst="flowChartAlternateProcess">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Extract State &amp; Input</a:t>
            </a:r>
          </a:p>
          <a:p>
            <a:pPr algn="ctr"/>
            <a:r>
              <a:rPr lang="en-US" sz="3200" dirty="0">
                <a:solidFill>
                  <a:schemeClr val="tx1"/>
                </a:solidFill>
                <a:latin typeface="Times New Roman" panose="02020603050405020304" pitchFamily="18" charset="0"/>
                <a:cs typeface="Times New Roman" panose="02020603050405020304" pitchFamily="18" charset="0"/>
              </a:rPr>
              <a:t>Vectors</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12" name="Flowchart: Alternate Process 11">
            <a:extLst>
              <a:ext uri="{FF2B5EF4-FFF2-40B4-BE49-F238E27FC236}">
                <a16:creationId xmlns:a16="http://schemas.microsoft.com/office/drawing/2014/main" id="{99524D4A-CCBA-6E63-C97D-45C2ECF71669}"/>
              </a:ext>
            </a:extLst>
          </p:cNvPr>
          <p:cNvSpPr/>
          <p:nvPr/>
        </p:nvSpPr>
        <p:spPr>
          <a:xfrm>
            <a:off x="7199784" y="1712974"/>
            <a:ext cx="3888432" cy="2160240"/>
          </a:xfrm>
          <a:prstGeom prst="flowChartAlternateProcess">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Calculate Aerodynamic Coefficients</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13" name="Flowchart: Alternate Process 12">
            <a:extLst>
              <a:ext uri="{FF2B5EF4-FFF2-40B4-BE49-F238E27FC236}">
                <a16:creationId xmlns:a16="http://schemas.microsoft.com/office/drawing/2014/main" id="{6F9D43C5-6836-FC05-E827-27D19F5AC2F6}"/>
              </a:ext>
            </a:extLst>
          </p:cNvPr>
          <p:cNvSpPr/>
          <p:nvPr/>
        </p:nvSpPr>
        <p:spPr>
          <a:xfrm>
            <a:off x="7199784" y="4327518"/>
            <a:ext cx="3888432" cy="2160240"/>
          </a:xfrm>
          <a:prstGeom prst="flowChartAlternateProcess">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Calculate Forces &amp; Moments</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14" name="Flowchart: Alternate Process 13">
            <a:extLst>
              <a:ext uri="{FF2B5EF4-FFF2-40B4-BE49-F238E27FC236}">
                <a16:creationId xmlns:a16="http://schemas.microsoft.com/office/drawing/2014/main" id="{42A586F2-82B2-04F1-C808-7341DDB2705A}"/>
              </a:ext>
            </a:extLst>
          </p:cNvPr>
          <p:cNvSpPr/>
          <p:nvPr/>
        </p:nvSpPr>
        <p:spPr>
          <a:xfrm>
            <a:off x="7199784" y="7285471"/>
            <a:ext cx="3888432" cy="2160240"/>
          </a:xfrm>
          <a:prstGeom prst="flowChartAlternateProcess">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Calculate State Derivatives</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15" name="Flowchart: Alternate Process 14">
            <a:extLst>
              <a:ext uri="{FF2B5EF4-FFF2-40B4-BE49-F238E27FC236}">
                <a16:creationId xmlns:a16="http://schemas.microsoft.com/office/drawing/2014/main" id="{7F96FCCB-E124-CCB7-703C-CFE302EE2E4F}"/>
              </a:ext>
            </a:extLst>
          </p:cNvPr>
          <p:cNvSpPr/>
          <p:nvPr/>
        </p:nvSpPr>
        <p:spPr>
          <a:xfrm>
            <a:off x="12888416" y="1712974"/>
            <a:ext cx="3888432" cy="2160240"/>
          </a:xfrm>
          <a:prstGeom prst="flowChartAlternateProcess">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Return Xdot</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06393975-4447-94B7-B25C-A74101A070C2}"/>
              </a:ext>
            </a:extLst>
          </p:cNvPr>
          <p:cNvSpPr/>
          <p:nvPr/>
        </p:nvSpPr>
        <p:spPr>
          <a:xfrm>
            <a:off x="13392472" y="4535952"/>
            <a:ext cx="2880320" cy="1743371"/>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New Roman" panose="02020603050405020304" pitchFamily="18" charset="0"/>
                <a:cs typeface="Times New Roman" panose="02020603050405020304" pitchFamily="18" charset="0"/>
              </a:rPr>
              <a:t>STOP</a:t>
            </a:r>
            <a:endParaRPr lang="en-IN" sz="3600" dirty="0">
              <a:solidFill>
                <a:schemeClr val="tx1"/>
              </a:solidFill>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40154E83-BD4D-CCDA-F1FD-47BC26C65763}"/>
              </a:ext>
            </a:extLst>
          </p:cNvPr>
          <p:cNvCxnSpPr>
            <a:stCxn id="9" idx="4"/>
            <a:endCxn id="10" idx="0"/>
          </p:cNvCxnSpPr>
          <p:nvPr/>
        </p:nvCxnSpPr>
        <p:spPr>
          <a:xfrm>
            <a:off x="3237790" y="3664780"/>
            <a:ext cx="0" cy="73906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9B74F374-CFFF-688C-4886-5191325CDE75}"/>
              </a:ext>
            </a:extLst>
          </p:cNvPr>
          <p:cNvCxnSpPr>
            <a:stCxn id="10" idx="2"/>
            <a:endCxn id="11" idx="0"/>
          </p:cNvCxnSpPr>
          <p:nvPr/>
        </p:nvCxnSpPr>
        <p:spPr>
          <a:xfrm>
            <a:off x="3237790" y="6564082"/>
            <a:ext cx="0" cy="7213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A8BA394-8754-C64D-AAC5-8188F6887EBD}"/>
              </a:ext>
            </a:extLst>
          </p:cNvPr>
          <p:cNvCxnSpPr>
            <a:stCxn id="11" idx="3"/>
            <a:endCxn id="12" idx="1"/>
          </p:cNvCxnSpPr>
          <p:nvPr/>
        </p:nvCxnSpPr>
        <p:spPr>
          <a:xfrm flipV="1">
            <a:off x="5182006" y="2793094"/>
            <a:ext cx="2017778" cy="557249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EE0FC1-43A3-1AD1-C02D-36729811A9C6}"/>
              </a:ext>
            </a:extLst>
          </p:cNvPr>
          <p:cNvCxnSpPr>
            <a:stCxn id="12" idx="2"/>
            <a:endCxn id="13" idx="0"/>
          </p:cNvCxnSpPr>
          <p:nvPr/>
        </p:nvCxnSpPr>
        <p:spPr>
          <a:xfrm>
            <a:off x="9144000" y="3873214"/>
            <a:ext cx="0" cy="4543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027E33B-973C-2449-DEBA-715F07597826}"/>
              </a:ext>
            </a:extLst>
          </p:cNvPr>
          <p:cNvCxnSpPr>
            <a:cxnSpLocks/>
            <a:stCxn id="13" idx="2"/>
            <a:endCxn id="14" idx="0"/>
          </p:cNvCxnSpPr>
          <p:nvPr/>
        </p:nvCxnSpPr>
        <p:spPr>
          <a:xfrm>
            <a:off x="9144000" y="6487758"/>
            <a:ext cx="0" cy="7977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C964681F-8FA8-36BA-81D0-2C542AAC4D9E}"/>
              </a:ext>
            </a:extLst>
          </p:cNvPr>
          <p:cNvCxnSpPr>
            <a:stCxn id="14" idx="3"/>
            <a:endCxn id="15" idx="1"/>
          </p:cNvCxnSpPr>
          <p:nvPr/>
        </p:nvCxnSpPr>
        <p:spPr>
          <a:xfrm flipV="1">
            <a:off x="11088216" y="2793094"/>
            <a:ext cx="1800200" cy="5572497"/>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4ABE0E1-BD65-C326-431E-4C9D77463E82}"/>
              </a:ext>
            </a:extLst>
          </p:cNvPr>
          <p:cNvCxnSpPr>
            <a:stCxn id="15" idx="2"/>
            <a:endCxn id="16" idx="0"/>
          </p:cNvCxnSpPr>
          <p:nvPr/>
        </p:nvCxnSpPr>
        <p:spPr>
          <a:xfrm>
            <a:off x="14832632" y="3873214"/>
            <a:ext cx="0" cy="6627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F22D7FA-FECD-9E3C-84D2-225145CD3783}"/>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26</a:t>
            </a:fld>
            <a:endParaRPr lang="en-US" b="1" dirty="0">
              <a:latin typeface="Times New Roman" panose="02020603050405020304" pitchFamily="18" charset="0"/>
              <a:cs typeface="Times New Roman" panose="02020603050405020304" pitchFamily="18" charset="0"/>
            </a:endParaRPr>
          </a:p>
        </p:txBody>
      </p:sp>
      <p:sp>
        <p:nvSpPr>
          <p:cNvPr id="6" name="Footer Placeholder 3">
            <a:extLst>
              <a:ext uri="{FF2B5EF4-FFF2-40B4-BE49-F238E27FC236}">
                <a16:creationId xmlns:a16="http://schemas.microsoft.com/office/drawing/2014/main" id="{02CD241B-BC49-673E-CC13-A253AABCAF1D}"/>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1F795E2-8F25-95D8-6B88-4F30DCC22BAF}"/>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3CC99E7-6E4F-82BB-5886-993902FE3867}"/>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3289323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14200D-FB45-E45F-D5FA-4257E388EE4C}"/>
              </a:ext>
            </a:extLst>
          </p:cNvPr>
          <p:cNvSpPr>
            <a:spLocks noGrp="1"/>
          </p:cNvSpPr>
          <p:nvPr>
            <p:ph type="title"/>
          </p:nvPr>
        </p:nvSpPr>
        <p:spPr>
          <a:xfrm>
            <a:off x="1257300" y="250451"/>
            <a:ext cx="15773400" cy="1988345"/>
          </a:xfrm>
        </p:spPr>
        <p:txBody>
          <a:bodyPr/>
          <a:lstStyle/>
          <a:p>
            <a:r>
              <a:rPr lang="en-US" dirty="0">
                <a:latin typeface="Times New Roman" panose="02020603050405020304" pitchFamily="18" charset="0"/>
                <a:cs typeface="Times New Roman" panose="02020603050405020304" pitchFamily="18" charset="0"/>
              </a:rPr>
              <a:t>Flow Chart for Initialization.m </a:t>
            </a:r>
            <a:endParaRPr lang="en-IN"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37A0F494-AD5E-77B6-C9F2-E601454406D1}"/>
              </a:ext>
            </a:extLst>
          </p:cNvPr>
          <p:cNvSpPr/>
          <p:nvPr/>
        </p:nvSpPr>
        <p:spPr>
          <a:xfrm>
            <a:off x="4823520" y="2238796"/>
            <a:ext cx="2880320" cy="174337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New Roman" panose="02020603050405020304" pitchFamily="18" charset="0"/>
                <a:cs typeface="Times New Roman" panose="02020603050405020304" pitchFamily="18" charset="0"/>
              </a:rPr>
              <a:t>START</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8" name="Flowchart: Alternate Process 7">
            <a:extLst>
              <a:ext uri="{FF2B5EF4-FFF2-40B4-BE49-F238E27FC236}">
                <a16:creationId xmlns:a16="http://schemas.microsoft.com/office/drawing/2014/main" id="{D51EAE54-FEEB-7DA7-A1F8-D68B1C4AA87C}"/>
              </a:ext>
            </a:extLst>
          </p:cNvPr>
          <p:cNvSpPr/>
          <p:nvPr/>
        </p:nvSpPr>
        <p:spPr>
          <a:xfrm>
            <a:off x="4317910" y="4689546"/>
            <a:ext cx="3888432" cy="2160240"/>
          </a:xfrm>
          <a:prstGeom prst="flowChartAlternateProcess">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Initial Setup</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9" name="Flowchart: Alternate Process 8">
            <a:extLst>
              <a:ext uri="{FF2B5EF4-FFF2-40B4-BE49-F238E27FC236}">
                <a16:creationId xmlns:a16="http://schemas.microsoft.com/office/drawing/2014/main" id="{A879B20D-F2EF-DD0C-2D4E-CB45538B241C}"/>
              </a:ext>
            </a:extLst>
          </p:cNvPr>
          <p:cNvSpPr/>
          <p:nvPr/>
        </p:nvSpPr>
        <p:spPr>
          <a:xfrm>
            <a:off x="4317910" y="7348731"/>
            <a:ext cx="3888432" cy="2160240"/>
          </a:xfrm>
          <a:prstGeom prst="flowChartAlternateProcess">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Define Constraints</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10" name="Flowchart: Alternate Process 9">
            <a:extLst>
              <a:ext uri="{FF2B5EF4-FFF2-40B4-BE49-F238E27FC236}">
                <a16:creationId xmlns:a16="http://schemas.microsoft.com/office/drawing/2014/main" id="{9DBA06B5-704E-C418-7901-ABC521E57FF7}"/>
              </a:ext>
            </a:extLst>
          </p:cNvPr>
          <p:cNvSpPr/>
          <p:nvPr/>
        </p:nvSpPr>
        <p:spPr>
          <a:xfrm>
            <a:off x="10224120" y="2030361"/>
            <a:ext cx="3888432" cy="2160240"/>
          </a:xfrm>
          <a:prstGeom prst="flowChartAlternateProcess">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Run RCAM Simulation</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11" name="Flowchart: Alternate Process 10">
            <a:extLst>
              <a:ext uri="{FF2B5EF4-FFF2-40B4-BE49-F238E27FC236}">
                <a16:creationId xmlns:a16="http://schemas.microsoft.com/office/drawing/2014/main" id="{2AC91046-2E56-822E-6ED1-DB72435B9E83}"/>
              </a:ext>
            </a:extLst>
          </p:cNvPr>
          <p:cNvSpPr/>
          <p:nvPr/>
        </p:nvSpPr>
        <p:spPr>
          <a:xfrm>
            <a:off x="10224120" y="4689546"/>
            <a:ext cx="3888432" cy="2160240"/>
          </a:xfrm>
          <a:prstGeom prst="flowChartAlternateProcess">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New Roman" panose="02020603050405020304" pitchFamily="18" charset="0"/>
                <a:cs typeface="Times New Roman" panose="02020603050405020304" pitchFamily="18" charset="0"/>
              </a:rPr>
              <a:t>Plot Results</a:t>
            </a:r>
            <a:endParaRPr lang="en-IN" sz="3200" dirty="0">
              <a:solidFill>
                <a:schemeClr val="tx1"/>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D288EEE6-2A4A-0C48-D49F-2CCA0EEA03D6}"/>
              </a:ext>
            </a:extLst>
          </p:cNvPr>
          <p:cNvCxnSpPr>
            <a:stCxn id="7" idx="4"/>
            <a:endCxn id="8" idx="0"/>
          </p:cNvCxnSpPr>
          <p:nvPr/>
        </p:nvCxnSpPr>
        <p:spPr>
          <a:xfrm flipH="1">
            <a:off x="6262126" y="3982167"/>
            <a:ext cx="1554" cy="70737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C4C6F46B-592B-24DE-F88A-FBD70CE5C459}"/>
              </a:ext>
            </a:extLst>
          </p:cNvPr>
          <p:cNvCxnSpPr>
            <a:stCxn id="8" idx="2"/>
            <a:endCxn id="9" idx="0"/>
          </p:cNvCxnSpPr>
          <p:nvPr/>
        </p:nvCxnSpPr>
        <p:spPr>
          <a:xfrm>
            <a:off x="6262126" y="6849786"/>
            <a:ext cx="0" cy="498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A64F1E54-E5AC-7055-793E-7AE8002660E1}"/>
              </a:ext>
            </a:extLst>
          </p:cNvPr>
          <p:cNvCxnSpPr>
            <a:stCxn id="9" idx="3"/>
            <a:endCxn id="10" idx="1"/>
          </p:cNvCxnSpPr>
          <p:nvPr/>
        </p:nvCxnSpPr>
        <p:spPr>
          <a:xfrm flipV="1">
            <a:off x="8206342" y="3110481"/>
            <a:ext cx="2017778" cy="5318370"/>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9C944A-BEBC-1AE4-53DD-0A6846E85DA3}"/>
              </a:ext>
            </a:extLst>
          </p:cNvPr>
          <p:cNvCxnSpPr>
            <a:stCxn id="10" idx="2"/>
            <a:endCxn id="11" idx="0"/>
          </p:cNvCxnSpPr>
          <p:nvPr/>
        </p:nvCxnSpPr>
        <p:spPr>
          <a:xfrm>
            <a:off x="12168336" y="4190601"/>
            <a:ext cx="0" cy="498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58DF774-FEEC-A58D-6569-6E8C69FF4BBD}"/>
              </a:ext>
            </a:extLst>
          </p:cNvPr>
          <p:cNvSpPr/>
          <p:nvPr/>
        </p:nvSpPr>
        <p:spPr>
          <a:xfrm>
            <a:off x="10726622" y="7557165"/>
            <a:ext cx="2880320" cy="174337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New Roman" panose="02020603050405020304" pitchFamily="18" charset="0"/>
                <a:cs typeface="Times New Roman" panose="02020603050405020304" pitchFamily="18" charset="0"/>
              </a:rPr>
              <a:t>STOP</a:t>
            </a:r>
            <a:endParaRPr lang="en-IN" sz="3600" dirty="0">
              <a:solidFill>
                <a:schemeClr val="tx1"/>
              </a:solidFill>
              <a:latin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2B1ED6C6-A0B8-1A0C-05AB-F736D7CBCC5E}"/>
              </a:ext>
            </a:extLst>
          </p:cNvPr>
          <p:cNvCxnSpPr>
            <a:stCxn id="11" idx="2"/>
            <a:endCxn id="18" idx="0"/>
          </p:cNvCxnSpPr>
          <p:nvPr/>
        </p:nvCxnSpPr>
        <p:spPr>
          <a:xfrm flipH="1">
            <a:off x="12166782" y="6849786"/>
            <a:ext cx="1554" cy="7073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8B02656-5097-46C8-4C81-EF127337BC64}"/>
              </a:ext>
            </a:extLst>
          </p:cNvPr>
          <p:cNvSpPr>
            <a:spLocks noGrp="1"/>
          </p:cNvSpPr>
          <p:nvPr>
            <p:ph type="sldNum" sz="quarter" idx="12"/>
          </p:nvPr>
        </p:nvSpPr>
        <p:spPr>
          <a:xfrm>
            <a:off x="12915900" y="9443244"/>
            <a:ext cx="4114800" cy="547688"/>
          </a:xfrm>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27</a:t>
            </a:fld>
            <a:endParaRPr lang="en-US" b="1" dirty="0">
              <a:latin typeface="Times New Roman" panose="02020603050405020304" pitchFamily="18" charset="0"/>
              <a:cs typeface="Times New Roman" panose="02020603050405020304" pitchFamily="18" charset="0"/>
            </a:endParaRPr>
          </a:p>
        </p:txBody>
      </p:sp>
      <p:sp>
        <p:nvSpPr>
          <p:cNvPr id="6" name="Footer Placeholder 3">
            <a:extLst>
              <a:ext uri="{FF2B5EF4-FFF2-40B4-BE49-F238E27FC236}">
                <a16:creationId xmlns:a16="http://schemas.microsoft.com/office/drawing/2014/main" id="{BDBE0EE3-FD13-96A9-9D06-4225BA3AEE21}"/>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A815931-653E-777C-09B9-AC30A5F9179D}"/>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478B2C7-13FD-42C1-E1E1-C6EF32C466AC}"/>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4230069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50640-950D-D73A-275A-255C90E10343}"/>
              </a:ext>
            </a:extLst>
          </p:cNvPr>
          <p:cNvSpPr>
            <a:spLocks noGrp="1"/>
          </p:cNvSpPr>
          <p:nvPr>
            <p:ph type="title"/>
          </p:nvPr>
        </p:nvSpPr>
        <p:spPr>
          <a:xfrm>
            <a:off x="1257300" y="0"/>
            <a:ext cx="15773400" cy="1988345"/>
          </a:xfrm>
        </p:spPr>
        <p:txBody>
          <a:bodyPr>
            <a:normAutofit/>
          </a:bodyPr>
          <a:lstStyle/>
          <a:p>
            <a:r>
              <a:rPr lang="en-IN" b="1" kern="0" dirty="0">
                <a:solidFill>
                  <a:srgbClr val="000000"/>
                </a:solidFill>
                <a:effectLst/>
                <a:latin typeface="Times New Roman" panose="02020603050405020304" pitchFamily="18" charset="0"/>
                <a:ea typeface="Calibri" panose="020F0502020204030204" pitchFamily="34" charset="0"/>
              </a:rPr>
              <a:t>Simulink Design</a:t>
            </a:r>
            <a:endParaRPr lang="en-IN" sz="34400" dirty="0"/>
          </a:p>
        </p:txBody>
      </p:sp>
      <p:pic>
        <p:nvPicPr>
          <p:cNvPr id="4" name="Content Placeholder 3">
            <a:extLst>
              <a:ext uri="{FF2B5EF4-FFF2-40B4-BE49-F238E27FC236}">
                <a16:creationId xmlns:a16="http://schemas.microsoft.com/office/drawing/2014/main" id="{A6721EAC-5E33-C3F0-802D-93608ED407B9}"/>
              </a:ext>
            </a:extLst>
          </p:cNvPr>
          <p:cNvPicPr>
            <a:picLocks noGrp="1" noChangeAspect="1"/>
          </p:cNvPicPr>
          <p:nvPr>
            <p:ph idx="1"/>
          </p:nvPr>
        </p:nvPicPr>
        <p:blipFill rotWithShape="1">
          <a:blip r:embed="rId2"/>
          <a:srcRect l="986" t="10841" b="1587"/>
          <a:stretch/>
        </p:blipFill>
        <p:spPr>
          <a:xfrm>
            <a:off x="874550" y="1471092"/>
            <a:ext cx="16538899" cy="7848872"/>
          </a:xfrm>
          <a:prstGeom prst="rect">
            <a:avLst/>
          </a:prstGeom>
        </p:spPr>
      </p:pic>
      <p:sp>
        <p:nvSpPr>
          <p:cNvPr id="6" name="Slide Number Placeholder 5">
            <a:extLst>
              <a:ext uri="{FF2B5EF4-FFF2-40B4-BE49-F238E27FC236}">
                <a16:creationId xmlns:a16="http://schemas.microsoft.com/office/drawing/2014/main" id="{55CC8255-FDE1-9E19-7969-C739C3FDFC15}"/>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28</a:t>
            </a:fld>
            <a:endParaRPr lang="en-US"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EAB6E147-D5E4-1D28-EDD0-C266F077B9C7}"/>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5D99AFB-F219-44B4-9563-03BD60BA80E8}"/>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F7DC462-CD01-4525-42F0-ED5C02CED3A7}"/>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3013888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4B67-A22F-A1EB-8D2B-66291982AA5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RCAM Simulink Module</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C3A462C-AD75-C8F5-C15F-D810FE452D44}"/>
              </a:ext>
            </a:extLst>
          </p:cNvPr>
          <p:cNvPicPr>
            <a:picLocks noGrp="1" noChangeAspect="1"/>
          </p:cNvPicPr>
          <p:nvPr>
            <p:ph idx="1"/>
          </p:nvPr>
        </p:nvPicPr>
        <p:blipFill rotWithShape="1">
          <a:blip r:embed="rId2"/>
          <a:srcRect l="1153" t="5686" b="6546"/>
          <a:stretch/>
        </p:blipFill>
        <p:spPr>
          <a:xfrm>
            <a:off x="1257300" y="2839244"/>
            <a:ext cx="15773400" cy="6337762"/>
          </a:xfrm>
        </p:spPr>
      </p:pic>
      <p:sp>
        <p:nvSpPr>
          <p:cNvPr id="6" name="Slide Number Placeholder 5">
            <a:extLst>
              <a:ext uri="{FF2B5EF4-FFF2-40B4-BE49-F238E27FC236}">
                <a16:creationId xmlns:a16="http://schemas.microsoft.com/office/drawing/2014/main" id="{9B381CAE-92BE-6746-03BF-0460E6F599CA}"/>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29</a:t>
            </a:fld>
            <a:endParaRPr lang="en-US"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955778FA-4155-E265-494C-7EB6C4E88C5D}"/>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14237C4-9468-008B-DE37-3E8F265A42A2}"/>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5C0ECD8-0283-681B-4C57-52E0DF87013F}"/>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2938022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2000" b="-22000"/>
          </a:stretch>
        </a:blipFill>
        <a:effectLst/>
      </p:bgPr>
    </p:bg>
    <p:spTree>
      <p:nvGrpSpPr>
        <p:cNvPr id="1" name=""/>
        <p:cNvGrpSpPr/>
        <p:nvPr/>
      </p:nvGrpSpPr>
      <p:grpSpPr>
        <a:xfrm>
          <a:off x="0" y="0"/>
          <a:ext cx="0" cy="0"/>
          <a:chOff x="0" y="0"/>
          <a:chExt cx="0" cy="0"/>
        </a:xfrm>
      </p:grpSpPr>
      <p:sp>
        <p:nvSpPr>
          <p:cNvPr id="5" name="AutoShape 5"/>
          <p:cNvSpPr/>
          <p:nvPr/>
        </p:nvSpPr>
        <p:spPr>
          <a:xfrm rot="-5400000">
            <a:off x="9390363" y="9135881"/>
            <a:ext cx="2519947" cy="0"/>
          </a:xfrm>
          <a:prstGeom prst="line">
            <a:avLst/>
          </a:prstGeom>
          <a:ln w="9525" cap="flat">
            <a:solidFill>
              <a:srgbClr val="A4A4B4"/>
            </a:solidFill>
            <a:prstDash val="solid"/>
            <a:headEnd type="none" w="sm" len="sm"/>
            <a:tailEnd type="none" w="sm" len="sm"/>
          </a:ln>
        </p:spPr>
        <p:txBody>
          <a:bodyPr/>
          <a:lstStyle/>
          <a:p>
            <a:endParaRPr lang="en-IN" dirty="0"/>
          </a:p>
        </p:txBody>
      </p:sp>
      <p:grpSp>
        <p:nvGrpSpPr>
          <p:cNvPr id="6" name="Group 6"/>
          <p:cNvGrpSpPr/>
          <p:nvPr/>
        </p:nvGrpSpPr>
        <p:grpSpPr>
          <a:xfrm>
            <a:off x="1028700" y="8967525"/>
            <a:ext cx="892299" cy="243150"/>
            <a:chOff x="0" y="0"/>
            <a:chExt cx="1189732" cy="324200"/>
          </a:xfrm>
        </p:grpSpPr>
        <p:sp>
          <p:nvSpPr>
            <p:cNvPr id="7" name="Freeform 7"/>
            <p:cNvSpPr/>
            <p:nvPr/>
          </p:nvSpPr>
          <p:spPr>
            <a:xfrm rot="5400000">
              <a:off x="939214" y="73682"/>
              <a:ext cx="324200" cy="176837"/>
            </a:xfrm>
            <a:custGeom>
              <a:avLst/>
              <a:gdLst/>
              <a:ahLst/>
              <a:cxnLst/>
              <a:rect l="l" t="t" r="r" b="b"/>
              <a:pathLst>
                <a:path w="324200" h="176837">
                  <a:moveTo>
                    <a:pt x="0" y="0"/>
                  </a:moveTo>
                  <a:lnTo>
                    <a:pt x="324200" y="0"/>
                  </a:lnTo>
                  <a:lnTo>
                    <a:pt x="324200" y="176836"/>
                  </a:lnTo>
                  <a:lnTo>
                    <a:pt x="0" y="176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8" name="Freeform 8"/>
            <p:cNvSpPr/>
            <p:nvPr/>
          </p:nvSpPr>
          <p:spPr>
            <a:xfrm rot="5400000" flipV="1">
              <a:off x="-73682" y="73682"/>
              <a:ext cx="324200" cy="176837"/>
            </a:xfrm>
            <a:custGeom>
              <a:avLst/>
              <a:gdLst/>
              <a:ahLst/>
              <a:cxnLst/>
              <a:rect l="l" t="t" r="r" b="b"/>
              <a:pathLst>
                <a:path w="324200" h="176837">
                  <a:moveTo>
                    <a:pt x="0" y="176836"/>
                  </a:moveTo>
                  <a:lnTo>
                    <a:pt x="324200" y="176836"/>
                  </a:lnTo>
                  <a:lnTo>
                    <a:pt x="324200" y="0"/>
                  </a:lnTo>
                  <a:lnTo>
                    <a:pt x="0" y="0"/>
                  </a:lnTo>
                  <a:lnTo>
                    <a:pt x="0" y="17683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grpSp>
      <p:pic>
        <p:nvPicPr>
          <p:cNvPr id="12" name="Picture 11">
            <a:extLst>
              <a:ext uri="{FF2B5EF4-FFF2-40B4-BE49-F238E27FC236}">
                <a16:creationId xmlns:a16="http://schemas.microsoft.com/office/drawing/2014/main" id="{0AEB7DB0-2879-000E-CB1E-DA66B6E9B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436"/>
            <a:ext cx="18288000" cy="10573194"/>
          </a:xfrm>
          <a:prstGeom prst="rect">
            <a:avLst/>
          </a:prstGeom>
        </p:spPr>
      </p:pic>
      <p:sp>
        <p:nvSpPr>
          <p:cNvPr id="4" name="Slide Number Placeholder 3">
            <a:extLst>
              <a:ext uri="{FF2B5EF4-FFF2-40B4-BE49-F238E27FC236}">
                <a16:creationId xmlns:a16="http://schemas.microsoft.com/office/drawing/2014/main" id="{146E5808-314B-A090-1084-8531795A6E63}"/>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8795D94-F07E-1F83-B29A-FA854852E5A3}"/>
              </a:ext>
            </a:extLst>
          </p:cNvPr>
          <p:cNvSpPr>
            <a:spLocks noGrp="1"/>
          </p:cNvSpPr>
          <p:nvPr>
            <p:ph type="body" idx="1"/>
          </p:nvPr>
        </p:nvSpPr>
        <p:spPr>
          <a:xfrm>
            <a:off x="1231460" y="1369632"/>
            <a:ext cx="7736681" cy="1235868"/>
          </a:xfrm>
        </p:spPr>
        <p:txBody>
          <a:bodyPr>
            <a:normAutofit/>
          </a:bodyPr>
          <a:lstStyle/>
          <a:p>
            <a:r>
              <a:rPr lang="en-IN" sz="3200" dirty="0">
                <a:solidFill>
                  <a:srgbClr val="202122"/>
                </a:solidFill>
                <a:effectLst/>
                <a:latin typeface="Times New Roman" panose="02020603050405020304" pitchFamily="18" charset="0"/>
                <a:ea typeface="Times New Roman" panose="02020603050405020304" pitchFamily="18" charset="0"/>
              </a:rPr>
              <a:t>Non-Linear 6DOF RCAM AIRCRAFT : </a:t>
            </a:r>
            <a:endParaRPr lang="en-IN" sz="5400" dirty="0"/>
          </a:p>
        </p:txBody>
      </p:sp>
      <p:pic>
        <p:nvPicPr>
          <p:cNvPr id="9" name="Content Placeholder 8">
            <a:extLst>
              <a:ext uri="{FF2B5EF4-FFF2-40B4-BE49-F238E27FC236}">
                <a16:creationId xmlns:a16="http://schemas.microsoft.com/office/drawing/2014/main" id="{BA24E53B-B586-B0D8-A68F-772C0C1A793B}"/>
              </a:ext>
            </a:extLst>
          </p:cNvPr>
          <p:cNvPicPr>
            <a:picLocks noGrp="1" noChangeAspect="1"/>
          </p:cNvPicPr>
          <p:nvPr>
            <p:ph sz="half" idx="2"/>
          </p:nvPr>
        </p:nvPicPr>
        <p:blipFill>
          <a:blip r:embed="rId2"/>
          <a:stretch>
            <a:fillRect/>
          </a:stretch>
        </p:blipFill>
        <p:spPr>
          <a:xfrm>
            <a:off x="10265371" y="1987566"/>
            <a:ext cx="5760639" cy="7748920"/>
          </a:xfrm>
          <a:prstGeom prst="rect">
            <a:avLst/>
          </a:prstGeom>
        </p:spPr>
      </p:pic>
      <p:sp>
        <p:nvSpPr>
          <p:cNvPr id="7" name="Text Placeholder 6">
            <a:extLst>
              <a:ext uri="{FF2B5EF4-FFF2-40B4-BE49-F238E27FC236}">
                <a16:creationId xmlns:a16="http://schemas.microsoft.com/office/drawing/2014/main" id="{00DD5D87-A92B-D297-A058-8A9D594A2559}"/>
              </a:ext>
            </a:extLst>
          </p:cNvPr>
          <p:cNvSpPr>
            <a:spLocks noGrp="1"/>
          </p:cNvSpPr>
          <p:nvPr>
            <p:ph type="body" sz="quarter" idx="3"/>
          </p:nvPr>
        </p:nvSpPr>
        <p:spPr>
          <a:xfrm>
            <a:off x="9258300" y="568531"/>
            <a:ext cx="7774782" cy="1235868"/>
          </a:xfrm>
        </p:spPr>
        <p:txBody>
          <a:bodyPr>
            <a:normAutofit/>
          </a:bodyPr>
          <a:lstStyle/>
          <a:p>
            <a:pPr algn="ctr"/>
            <a:r>
              <a:rPr lang="en-IN" sz="4000" dirty="0">
                <a:solidFill>
                  <a:srgbClr val="202122"/>
                </a:solidFill>
                <a:effectLst/>
                <a:latin typeface="Times New Roman" panose="02020603050405020304" pitchFamily="18" charset="0"/>
                <a:ea typeface="Times New Roman" panose="02020603050405020304" pitchFamily="18" charset="0"/>
              </a:rPr>
              <a:t>U inputs :</a:t>
            </a:r>
            <a:endParaRPr lang="en-IN" sz="6600" dirty="0"/>
          </a:p>
        </p:txBody>
      </p:sp>
      <p:pic>
        <p:nvPicPr>
          <p:cNvPr id="10" name="Content Placeholder 9">
            <a:extLst>
              <a:ext uri="{FF2B5EF4-FFF2-40B4-BE49-F238E27FC236}">
                <a16:creationId xmlns:a16="http://schemas.microsoft.com/office/drawing/2014/main" id="{224F0099-DFF5-6777-D6AE-9D575AA1689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59350" y="2987704"/>
            <a:ext cx="9324989" cy="5748644"/>
          </a:xfrm>
          <a:prstGeom prst="rect">
            <a:avLst/>
          </a:prstGeom>
          <a:noFill/>
        </p:spPr>
      </p:pic>
      <p:sp>
        <p:nvSpPr>
          <p:cNvPr id="11" name="Text Placeholder 6">
            <a:extLst>
              <a:ext uri="{FF2B5EF4-FFF2-40B4-BE49-F238E27FC236}">
                <a16:creationId xmlns:a16="http://schemas.microsoft.com/office/drawing/2014/main" id="{FD410A52-E664-7E6C-1171-0E2E0BFAB40E}"/>
              </a:ext>
            </a:extLst>
          </p:cNvPr>
          <p:cNvSpPr txBox="1">
            <a:spLocks/>
          </p:cNvSpPr>
          <p:nvPr/>
        </p:nvSpPr>
        <p:spPr>
          <a:xfrm>
            <a:off x="1338439" y="568531"/>
            <a:ext cx="7774782" cy="1235868"/>
          </a:xfrm>
          <a:prstGeom prst="rect">
            <a:avLst/>
          </a:prstGeom>
        </p:spPr>
        <p:txBody>
          <a:bodyPr vert="horz" lIns="91440" tIns="45720" rIns="91440" bIns="45720" rtlCol="0" anchor="b">
            <a:normAutofit/>
          </a:bodyPr>
          <a:lstStyle>
            <a:lvl1pPr marL="0" indent="0" algn="l" defTabSz="1371600" rtl="0" eaLnBrk="1" latinLnBrk="0" hangingPunct="1">
              <a:lnSpc>
                <a:spcPct val="90000"/>
              </a:lnSpc>
              <a:spcBef>
                <a:spcPts val="1500"/>
              </a:spcBef>
              <a:buFont typeface="Arial" panose="020B0604020202020204" pitchFamily="34" charset="0"/>
              <a:buNone/>
              <a:defRPr sz="3600" b="1"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000" b="1"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2700" b="1"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5pPr>
            <a:lvl6pPr marL="34290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6pPr>
            <a:lvl7pPr marL="41148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7pPr>
            <a:lvl8pPr marL="48006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8pPr>
            <a:lvl9pPr marL="54864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9pPr>
          </a:lstStyle>
          <a:p>
            <a:r>
              <a:rPr lang="en-US" sz="6600" dirty="0">
                <a:latin typeface="Times New Roman" panose="02020603050405020304" pitchFamily="18" charset="0"/>
                <a:cs typeface="Times New Roman" panose="02020603050405020304" pitchFamily="18" charset="0"/>
              </a:rPr>
              <a:t>Sub-Systems</a:t>
            </a:r>
            <a:endParaRPr lang="en-IN" sz="6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6737271-E242-7E46-C2C3-D1CC5D048334}"/>
              </a:ext>
            </a:extLst>
          </p:cNvPr>
          <p:cNvSpPr>
            <a:spLocks noGrp="1"/>
          </p:cNvSpPr>
          <p:nvPr>
            <p:ph type="sldNum" sz="quarter" idx="12"/>
          </p:nvPr>
        </p:nvSpPr>
        <p:spPr>
          <a:xfrm>
            <a:off x="13392472" y="9462642"/>
            <a:ext cx="4114800" cy="547688"/>
          </a:xfrm>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30</a:t>
            </a:fld>
            <a:endParaRPr lang="en-US" b="1" dirty="0">
              <a:latin typeface="Times New Roman" panose="02020603050405020304" pitchFamily="18" charset="0"/>
              <a:cs typeface="Times New Roman" panose="02020603050405020304" pitchFamily="18" charset="0"/>
            </a:endParaRPr>
          </a:p>
        </p:txBody>
      </p:sp>
      <p:sp>
        <p:nvSpPr>
          <p:cNvPr id="6" name="Footer Placeholder 3">
            <a:extLst>
              <a:ext uri="{FF2B5EF4-FFF2-40B4-BE49-F238E27FC236}">
                <a16:creationId xmlns:a16="http://schemas.microsoft.com/office/drawing/2014/main" id="{3EC1B5A0-3F24-40E0-EEFE-2C62EBCB6C59}"/>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FFFB3AF-C9C0-F68B-4B4F-3E3D0105B52A}"/>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7357743-8069-0C7B-45EF-FB6E4B738174}"/>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1680838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43CEC2-4240-DC94-1B23-1B91966CB85F}"/>
              </a:ext>
            </a:extLst>
          </p:cNvPr>
          <p:cNvSpPr>
            <a:spLocks noGrp="1"/>
          </p:cNvSpPr>
          <p:nvPr>
            <p:ph type="title"/>
          </p:nvPr>
        </p:nvSpPr>
        <p:spPr>
          <a:xfrm>
            <a:off x="1257298" y="2332"/>
            <a:ext cx="15773400" cy="1988345"/>
          </a:xfrm>
        </p:spPr>
        <p:txBody>
          <a:bodyPr>
            <a:normAutofit/>
          </a:bodyPr>
          <a:lstStyle/>
          <a:p>
            <a:r>
              <a:rPr lang="en-US" sz="6000" dirty="0">
                <a:latin typeface="Times New Roman" panose="02020603050405020304" pitchFamily="18" charset="0"/>
                <a:cs typeface="Times New Roman" panose="02020603050405020304" pitchFamily="18" charset="0"/>
              </a:rPr>
              <a:t>U Inputs</a:t>
            </a:r>
            <a:endParaRPr lang="en-IN" sz="60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941801E6-78D9-6C81-648E-A2BD20F9061F}"/>
              </a:ext>
            </a:extLst>
          </p:cNvPr>
          <p:cNvPicPr>
            <a:picLocks noGrp="1" noChangeAspect="1"/>
          </p:cNvPicPr>
          <p:nvPr>
            <p:ph idx="1"/>
          </p:nvPr>
        </p:nvPicPr>
        <p:blipFill>
          <a:blip r:embed="rId2"/>
          <a:stretch>
            <a:fillRect/>
          </a:stretch>
        </p:blipFill>
        <p:spPr>
          <a:xfrm>
            <a:off x="1471611" y="1543100"/>
            <a:ext cx="15344775" cy="8086725"/>
          </a:xfrm>
        </p:spPr>
      </p:pic>
      <p:sp>
        <p:nvSpPr>
          <p:cNvPr id="4" name="Slide Number Placeholder 3">
            <a:extLst>
              <a:ext uri="{FF2B5EF4-FFF2-40B4-BE49-F238E27FC236}">
                <a16:creationId xmlns:a16="http://schemas.microsoft.com/office/drawing/2014/main" id="{5BB7EFFF-77DB-5300-6676-C59195351A07}"/>
              </a:ext>
            </a:extLst>
          </p:cNvPr>
          <p:cNvSpPr>
            <a:spLocks noGrp="1"/>
          </p:cNvSpPr>
          <p:nvPr>
            <p:ph type="sldNum" sz="quarter" idx="12"/>
          </p:nvPr>
        </p:nvSpPr>
        <p:spPr>
          <a:xfrm>
            <a:off x="13536488" y="9534526"/>
            <a:ext cx="4114800" cy="547688"/>
          </a:xfrm>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31</a:t>
            </a:fld>
            <a:endParaRPr lang="en-US" sz="2800" b="1" dirty="0">
              <a:latin typeface="Times New Roman" panose="02020603050405020304" pitchFamily="18" charset="0"/>
              <a:cs typeface="Times New Roman" panose="02020603050405020304" pitchFamily="18" charset="0"/>
            </a:endParaRPr>
          </a:p>
        </p:txBody>
      </p:sp>
      <p:sp>
        <p:nvSpPr>
          <p:cNvPr id="5" name="Footer Placeholder 3">
            <a:extLst>
              <a:ext uri="{FF2B5EF4-FFF2-40B4-BE49-F238E27FC236}">
                <a16:creationId xmlns:a16="http://schemas.microsoft.com/office/drawing/2014/main" id="{5208D157-A4CF-FB34-FC96-1AD309BEB041}"/>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13B3A4C-D943-239C-A1C6-C848DBF1A847}"/>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40C7BCA-97FB-15E8-F310-8D8C4A1AF9BE}"/>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650371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320F-6D5E-1FC3-5338-D16E0917A177}"/>
              </a:ext>
            </a:extLst>
          </p:cNvPr>
          <p:cNvSpPr>
            <a:spLocks noGrp="1"/>
          </p:cNvSpPr>
          <p:nvPr>
            <p:ph type="title"/>
          </p:nvPr>
        </p:nvSpPr>
        <p:spPr>
          <a:xfrm>
            <a:off x="1257300" y="27382"/>
            <a:ext cx="15773400" cy="1988345"/>
          </a:xfrm>
        </p:spPr>
        <p:txBody>
          <a:bodyPr>
            <a:normAutofit/>
          </a:bodyPr>
          <a:lstStyle/>
          <a:p>
            <a:r>
              <a:rPr lang="en-IN" sz="5400" dirty="0">
                <a:solidFill>
                  <a:srgbClr val="202122"/>
                </a:solidFill>
                <a:effectLst/>
                <a:latin typeface="Times New Roman" panose="02020603050405020304" pitchFamily="18" charset="0"/>
                <a:ea typeface="Times New Roman" panose="02020603050405020304" pitchFamily="18" charset="0"/>
              </a:rPr>
              <a:t>Outputs Waveform For Velocity</a:t>
            </a:r>
            <a:endParaRPr lang="en-IN" sz="23900" dirty="0"/>
          </a:p>
        </p:txBody>
      </p:sp>
      <p:pic>
        <p:nvPicPr>
          <p:cNvPr id="5" name="Picture 4">
            <a:extLst>
              <a:ext uri="{FF2B5EF4-FFF2-40B4-BE49-F238E27FC236}">
                <a16:creationId xmlns:a16="http://schemas.microsoft.com/office/drawing/2014/main" id="{7E76D673-54CF-E90C-A831-AE50223CA77D}"/>
              </a:ext>
            </a:extLst>
          </p:cNvPr>
          <p:cNvPicPr>
            <a:picLocks noChangeAspect="1"/>
          </p:cNvPicPr>
          <p:nvPr/>
        </p:nvPicPr>
        <p:blipFill>
          <a:blip r:embed="rId2"/>
          <a:stretch>
            <a:fillRect/>
          </a:stretch>
        </p:blipFill>
        <p:spPr>
          <a:xfrm>
            <a:off x="1272009" y="1615108"/>
            <a:ext cx="7416824" cy="8033725"/>
          </a:xfrm>
          <a:prstGeom prst="rect">
            <a:avLst/>
          </a:prstGeom>
        </p:spPr>
      </p:pic>
      <p:pic>
        <p:nvPicPr>
          <p:cNvPr id="7" name="Picture 6">
            <a:extLst>
              <a:ext uri="{FF2B5EF4-FFF2-40B4-BE49-F238E27FC236}">
                <a16:creationId xmlns:a16="http://schemas.microsoft.com/office/drawing/2014/main" id="{4DAAF0F4-0832-E305-4DF5-43F69E60CCD7}"/>
              </a:ext>
            </a:extLst>
          </p:cNvPr>
          <p:cNvPicPr>
            <a:picLocks noChangeAspect="1"/>
          </p:cNvPicPr>
          <p:nvPr/>
        </p:nvPicPr>
        <p:blipFill rotWithShape="1">
          <a:blip r:embed="rId3"/>
          <a:srcRect l="4345"/>
          <a:stretch/>
        </p:blipFill>
        <p:spPr>
          <a:xfrm>
            <a:off x="9720064" y="3436917"/>
            <a:ext cx="8019763" cy="4390106"/>
          </a:xfrm>
          <a:prstGeom prst="rect">
            <a:avLst/>
          </a:prstGeom>
        </p:spPr>
      </p:pic>
      <p:sp>
        <p:nvSpPr>
          <p:cNvPr id="6" name="Slide Number Placeholder 5">
            <a:extLst>
              <a:ext uri="{FF2B5EF4-FFF2-40B4-BE49-F238E27FC236}">
                <a16:creationId xmlns:a16="http://schemas.microsoft.com/office/drawing/2014/main" id="{3911E933-4541-25F1-24D3-98FFF0401704}"/>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32</a:t>
            </a:fld>
            <a:endParaRPr lang="en-US" sz="2800" b="1" dirty="0">
              <a:latin typeface="Times New Roman" panose="02020603050405020304" pitchFamily="18" charset="0"/>
              <a:cs typeface="Times New Roman" panose="02020603050405020304" pitchFamily="18" charset="0"/>
            </a:endParaRPr>
          </a:p>
        </p:txBody>
      </p:sp>
      <p:sp>
        <p:nvSpPr>
          <p:cNvPr id="8" name="Footer Placeholder 3">
            <a:extLst>
              <a:ext uri="{FF2B5EF4-FFF2-40B4-BE49-F238E27FC236}">
                <a16:creationId xmlns:a16="http://schemas.microsoft.com/office/drawing/2014/main" id="{D8936BC9-AF3F-E09C-C4C1-1BCFB9EC2833}"/>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50F63DE-FF68-4A14-F2B0-287A0EB82DF8}"/>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7B79CB5-37D3-C78E-CC6D-09B1290E73A7}"/>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4008920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320F-6D5E-1FC3-5338-D16E0917A177}"/>
              </a:ext>
            </a:extLst>
          </p:cNvPr>
          <p:cNvSpPr>
            <a:spLocks noGrp="1"/>
          </p:cNvSpPr>
          <p:nvPr>
            <p:ph type="title"/>
          </p:nvPr>
        </p:nvSpPr>
        <p:spPr>
          <a:xfrm>
            <a:off x="1257300" y="27382"/>
            <a:ext cx="15773400" cy="1988345"/>
          </a:xfrm>
        </p:spPr>
        <p:txBody>
          <a:bodyPr>
            <a:normAutofit/>
          </a:bodyPr>
          <a:lstStyle/>
          <a:p>
            <a:r>
              <a:rPr lang="en-IN" sz="6000" dirty="0">
                <a:solidFill>
                  <a:srgbClr val="202122"/>
                </a:solidFill>
                <a:effectLst/>
                <a:latin typeface="Times New Roman" panose="02020603050405020304" pitchFamily="18" charset="0"/>
                <a:ea typeface="Times New Roman" panose="02020603050405020304" pitchFamily="18" charset="0"/>
              </a:rPr>
              <a:t>Outputs Waveform For Angular Rate</a:t>
            </a:r>
            <a:endParaRPr lang="en-IN" sz="148100" dirty="0"/>
          </a:p>
        </p:txBody>
      </p:sp>
      <p:pic>
        <p:nvPicPr>
          <p:cNvPr id="4" name="Picture 3">
            <a:extLst>
              <a:ext uri="{FF2B5EF4-FFF2-40B4-BE49-F238E27FC236}">
                <a16:creationId xmlns:a16="http://schemas.microsoft.com/office/drawing/2014/main" id="{B6AEF296-15AB-C51E-F04F-B4CED7A5C37E}"/>
              </a:ext>
            </a:extLst>
          </p:cNvPr>
          <p:cNvPicPr>
            <a:picLocks noChangeAspect="1"/>
          </p:cNvPicPr>
          <p:nvPr/>
        </p:nvPicPr>
        <p:blipFill>
          <a:blip r:embed="rId2"/>
          <a:stretch>
            <a:fillRect/>
          </a:stretch>
        </p:blipFill>
        <p:spPr>
          <a:xfrm>
            <a:off x="791072" y="3411956"/>
            <a:ext cx="7920880" cy="4440025"/>
          </a:xfrm>
          <a:prstGeom prst="rect">
            <a:avLst/>
          </a:prstGeom>
        </p:spPr>
      </p:pic>
      <p:pic>
        <p:nvPicPr>
          <p:cNvPr id="8" name="Picture 7">
            <a:extLst>
              <a:ext uri="{FF2B5EF4-FFF2-40B4-BE49-F238E27FC236}">
                <a16:creationId xmlns:a16="http://schemas.microsoft.com/office/drawing/2014/main" id="{5C0FF451-F75E-F3D2-CBF7-92A5AA20BBC3}"/>
              </a:ext>
            </a:extLst>
          </p:cNvPr>
          <p:cNvPicPr>
            <a:picLocks noChangeAspect="1"/>
          </p:cNvPicPr>
          <p:nvPr/>
        </p:nvPicPr>
        <p:blipFill>
          <a:blip r:embed="rId3"/>
          <a:stretch>
            <a:fillRect/>
          </a:stretch>
        </p:blipFill>
        <p:spPr>
          <a:xfrm>
            <a:off x="9603872" y="1703813"/>
            <a:ext cx="7488266" cy="7856310"/>
          </a:xfrm>
          <a:prstGeom prst="rect">
            <a:avLst/>
          </a:prstGeom>
        </p:spPr>
      </p:pic>
      <p:sp>
        <p:nvSpPr>
          <p:cNvPr id="6" name="Slide Number Placeholder 5">
            <a:extLst>
              <a:ext uri="{FF2B5EF4-FFF2-40B4-BE49-F238E27FC236}">
                <a16:creationId xmlns:a16="http://schemas.microsoft.com/office/drawing/2014/main" id="{222392B2-D501-F5C8-1068-E715083CFFCA}"/>
              </a:ext>
            </a:extLst>
          </p:cNvPr>
          <p:cNvSpPr>
            <a:spLocks noGrp="1"/>
          </p:cNvSpPr>
          <p:nvPr>
            <p:ph type="sldNum" sz="quarter" idx="12"/>
          </p:nvPr>
        </p:nvSpPr>
        <p:spPr>
          <a:xfrm>
            <a:off x="13374133" y="9534526"/>
            <a:ext cx="4114800" cy="547688"/>
          </a:xfrm>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33</a:t>
            </a:fld>
            <a:endParaRPr lang="en-US"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6FBB49CC-A0A6-DC2F-D44D-89D837E6EF2C}"/>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332E2F6-7DAB-041A-2ECE-09DC1FDC8569}"/>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0FE2676-95C8-68D0-510E-64D166C4C078}"/>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1756083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320F-6D5E-1FC3-5338-D16E0917A177}"/>
              </a:ext>
            </a:extLst>
          </p:cNvPr>
          <p:cNvSpPr>
            <a:spLocks noGrp="1"/>
          </p:cNvSpPr>
          <p:nvPr>
            <p:ph type="title"/>
          </p:nvPr>
        </p:nvSpPr>
        <p:spPr>
          <a:xfrm>
            <a:off x="1257300" y="27382"/>
            <a:ext cx="15773400" cy="1988345"/>
          </a:xfrm>
        </p:spPr>
        <p:txBody>
          <a:bodyPr>
            <a:normAutofit/>
          </a:bodyPr>
          <a:lstStyle/>
          <a:p>
            <a:r>
              <a:rPr lang="en-IN" sz="5400" dirty="0">
                <a:solidFill>
                  <a:srgbClr val="202122"/>
                </a:solidFill>
                <a:effectLst/>
                <a:latin typeface="Times New Roman" panose="02020603050405020304" pitchFamily="18" charset="0"/>
                <a:ea typeface="Times New Roman" panose="02020603050405020304" pitchFamily="18" charset="0"/>
              </a:rPr>
              <a:t>Outputs Waveform For Euler angle</a:t>
            </a:r>
            <a:endParaRPr lang="en-IN" sz="23900" dirty="0"/>
          </a:p>
        </p:txBody>
      </p:sp>
      <p:pic>
        <p:nvPicPr>
          <p:cNvPr id="4" name="Picture 3">
            <a:extLst>
              <a:ext uri="{FF2B5EF4-FFF2-40B4-BE49-F238E27FC236}">
                <a16:creationId xmlns:a16="http://schemas.microsoft.com/office/drawing/2014/main" id="{7B39DE0F-CBD4-AA36-B410-836AED3C89DE}"/>
              </a:ext>
            </a:extLst>
          </p:cNvPr>
          <p:cNvPicPr>
            <a:picLocks noChangeAspect="1"/>
          </p:cNvPicPr>
          <p:nvPr/>
        </p:nvPicPr>
        <p:blipFill>
          <a:blip r:embed="rId2"/>
          <a:stretch>
            <a:fillRect/>
          </a:stretch>
        </p:blipFill>
        <p:spPr>
          <a:xfrm>
            <a:off x="1257300" y="1598891"/>
            <a:ext cx="7416824" cy="8066157"/>
          </a:xfrm>
          <a:prstGeom prst="rect">
            <a:avLst/>
          </a:prstGeom>
        </p:spPr>
      </p:pic>
      <p:pic>
        <p:nvPicPr>
          <p:cNvPr id="8" name="Picture 7">
            <a:extLst>
              <a:ext uri="{FF2B5EF4-FFF2-40B4-BE49-F238E27FC236}">
                <a16:creationId xmlns:a16="http://schemas.microsoft.com/office/drawing/2014/main" id="{44C9A1C1-6E60-A3B8-FC06-E837F75550C4}"/>
              </a:ext>
            </a:extLst>
          </p:cNvPr>
          <p:cNvPicPr>
            <a:picLocks noChangeAspect="1"/>
          </p:cNvPicPr>
          <p:nvPr/>
        </p:nvPicPr>
        <p:blipFill>
          <a:blip r:embed="rId3"/>
          <a:stretch>
            <a:fillRect/>
          </a:stretch>
        </p:blipFill>
        <p:spPr>
          <a:xfrm>
            <a:off x="9504040" y="2816358"/>
            <a:ext cx="8555665" cy="4654283"/>
          </a:xfrm>
          <a:prstGeom prst="rect">
            <a:avLst/>
          </a:prstGeom>
        </p:spPr>
      </p:pic>
      <p:sp>
        <p:nvSpPr>
          <p:cNvPr id="6" name="Slide Number Placeholder 5">
            <a:extLst>
              <a:ext uri="{FF2B5EF4-FFF2-40B4-BE49-F238E27FC236}">
                <a16:creationId xmlns:a16="http://schemas.microsoft.com/office/drawing/2014/main" id="{04FA8D89-ED0A-8AB7-C1A1-7C8C0D6B4B00}"/>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34</a:t>
            </a:fld>
            <a:endParaRPr lang="en-US"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6E6767D6-D5BA-B473-A6BB-E6578E43F2A3}"/>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C8D38B9-BAD6-32B8-7EED-3CC0145B8901}"/>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F897CAB-09D9-149C-9E54-FDB1D2758953}"/>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3762540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C69D484-D071-C2CF-E952-8A1B9C8DD146}"/>
              </a:ext>
            </a:extLst>
          </p:cNvPr>
          <p:cNvSpPr>
            <a:spLocks noGrp="1"/>
          </p:cNvSpPr>
          <p:nvPr>
            <p:ph type="title"/>
          </p:nvPr>
        </p:nvSpPr>
        <p:spPr/>
        <p:txBody>
          <a:bodyPr/>
          <a:lstStyle/>
          <a:p>
            <a:r>
              <a:rPr lang="en-US" sz="6600" b="1" dirty="0">
                <a:solidFill>
                  <a:srgbClr val="000000"/>
                </a:solidFill>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11D39752-C283-F14F-D24D-BC38C95DB3D2}"/>
              </a:ext>
            </a:extLst>
          </p:cNvPr>
          <p:cNvSpPr>
            <a:spLocks noGrp="1"/>
          </p:cNvSpPr>
          <p:nvPr>
            <p:ph idx="1"/>
          </p:nvPr>
        </p:nvSpPr>
        <p:spPr>
          <a:xfrm>
            <a:off x="1257300" y="2335188"/>
            <a:ext cx="15773400" cy="6527007"/>
          </a:xfrm>
        </p:spPr>
        <p:txBody>
          <a:bodyPr>
            <a:normAutofit/>
          </a:bodyPr>
          <a:lstStyle/>
          <a:p>
            <a:pPr algn="just"/>
            <a:r>
              <a:rPr lang="en-US" b="0" i="0" dirty="0">
                <a:effectLst/>
                <a:latin typeface="Times New Roman" panose="02020603050405020304" pitchFamily="18" charset="0"/>
                <a:cs typeface="Times New Roman" panose="02020603050405020304" pitchFamily="18" charset="0"/>
              </a:rPr>
              <a:t>Hindustan Aeronautics Limited (HAL) is renowned globally for its commitment to quality and vast portfolio in aviation technology, including trainers, transporters, combat aircraft, helicopters, aero engines, communication systems, and aerospace equipment.</a:t>
            </a:r>
          </a:p>
          <a:p>
            <a:pPr algn="just"/>
            <a:r>
              <a:rPr lang="en-US" dirty="0">
                <a:latin typeface="Times New Roman" panose="02020603050405020304" pitchFamily="18" charset="0"/>
                <a:cs typeface="Times New Roman" panose="02020603050405020304" pitchFamily="18" charset="0"/>
              </a:rPr>
              <a:t>Our internship at HAL has provided invaluable knowledge and experience, positioning us for successful careers within the aerospace industry. </a:t>
            </a:r>
          </a:p>
          <a:p>
            <a:pPr algn="just"/>
            <a:r>
              <a:rPr lang="en-US" dirty="0">
                <a:latin typeface="Times New Roman" panose="02020603050405020304" pitchFamily="18" charset="0"/>
                <a:cs typeface="Times New Roman" panose="02020603050405020304" pitchFamily="18" charset="0"/>
              </a:rPr>
              <a:t>Our project successfully simulated aircraft dynamics using the Research Civil Aircraft Model (RCAM) model in Simulink</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0ACEC19-5BC8-43D0-0664-A3A68E15339E}"/>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35</a:t>
            </a:fld>
            <a:endParaRPr lang="en-US" sz="4000" b="1" dirty="0">
              <a:latin typeface="Times New Roman" panose="02020603050405020304" pitchFamily="18" charset="0"/>
              <a:cs typeface="Times New Roman" panose="02020603050405020304" pitchFamily="18" charset="0"/>
            </a:endParaRPr>
          </a:p>
        </p:txBody>
      </p:sp>
      <p:sp>
        <p:nvSpPr>
          <p:cNvPr id="6" name="Footer Placeholder 3">
            <a:extLst>
              <a:ext uri="{FF2B5EF4-FFF2-40B4-BE49-F238E27FC236}">
                <a16:creationId xmlns:a16="http://schemas.microsoft.com/office/drawing/2014/main" id="{D8B1C760-228F-1D37-55D6-088CDF5F88C6}"/>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184BEEF-6973-3E17-AA91-BD30CD05F4CD}"/>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ACDE790-1EDA-4D9D-7BBD-DEC9CD4FCE93}"/>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828326" h="10875721">
                <a:moveTo>
                  <a:pt x="0" y="0"/>
                </a:moveTo>
                <a:lnTo>
                  <a:pt x="18828326" y="0"/>
                </a:lnTo>
                <a:lnTo>
                  <a:pt x="18828326" y="10875721"/>
                </a:lnTo>
                <a:lnTo>
                  <a:pt x="0" y="10875721"/>
                </a:lnTo>
                <a:lnTo>
                  <a:pt x="0" y="0"/>
                </a:lnTo>
                <a:close/>
              </a:path>
            </a:pathLst>
          </a:custGeom>
          <a:blipFill>
            <a:blip r:embed="rId2"/>
            <a:stretch>
              <a:fillRect l="-21124" t="-1576" r="-6889"/>
            </a:stretch>
          </a:blipFill>
        </p:spPr>
        <p:txBody>
          <a:bodyPr/>
          <a:lstStyle/>
          <a:p>
            <a:endParaRPr lang="en-IN" dirty="0"/>
          </a:p>
        </p:txBody>
      </p:sp>
      <p:sp>
        <p:nvSpPr>
          <p:cNvPr id="3" name="TextBox 3"/>
          <p:cNvSpPr txBox="1"/>
          <p:nvPr/>
        </p:nvSpPr>
        <p:spPr>
          <a:xfrm>
            <a:off x="9648056" y="8311852"/>
            <a:ext cx="8417285" cy="1395413"/>
          </a:xfrm>
          <a:prstGeom prst="rect">
            <a:avLst/>
          </a:prstGeom>
        </p:spPr>
        <p:txBody>
          <a:bodyPr lIns="0" tIns="0" rIns="0" bIns="0" rtlCol="0" anchor="t">
            <a:spAutoFit/>
          </a:bodyPr>
          <a:lstStyle/>
          <a:p>
            <a:pPr algn="ctr">
              <a:lnSpc>
                <a:spcPts val="9487"/>
              </a:lnSpc>
            </a:pPr>
            <a:r>
              <a:rPr lang="en-US" sz="8625" spc="1250" dirty="0">
                <a:solidFill>
                  <a:srgbClr val="FFFFFF"/>
                </a:solidFill>
                <a:latin typeface="Times New Roman Bold Italics"/>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AF04B-0D18-EA0F-C4E0-9644095D6FE2}"/>
              </a:ext>
            </a:extLst>
          </p:cNvPr>
          <p:cNvSpPr>
            <a:spLocks noGrp="1"/>
          </p:cNvSpPr>
          <p:nvPr>
            <p:ph type="title"/>
          </p:nvPr>
        </p:nvSpPr>
        <p:spPr/>
        <p:txBody>
          <a:bodyPr/>
          <a:lstStyle/>
          <a:p>
            <a:pPr marL="0" marR="0" lvl="0" indent="0" defTabSz="914400" rtl="0" eaLnBrk="1" fontAlgn="auto" latinLnBrk="0" hangingPunct="1">
              <a:lnSpc>
                <a:spcPts val="5300"/>
              </a:lnSpc>
              <a:spcBef>
                <a:spcPct val="0"/>
              </a:spcBef>
              <a:spcAft>
                <a:spcPts val="0"/>
              </a:spcAft>
              <a:tabLst/>
              <a:defRPr/>
            </a:pPr>
            <a:r>
              <a:rPr kumimoji="0" lang="en-US" sz="5300" b="0" i="0" u="none" strike="noStrike" kern="1200" cap="none" spc="-53" normalizeH="0" baseline="0" noProof="0" dirty="0">
                <a:ln>
                  <a:noFill/>
                </a:ln>
                <a:solidFill>
                  <a:srgbClr val="000000"/>
                </a:solidFill>
                <a:effectLst/>
                <a:uLnTx/>
                <a:uFillTx/>
                <a:latin typeface="Times New Roman Bold"/>
                <a:ea typeface="+mn-ea"/>
                <a:cs typeface="+mn-cs"/>
              </a:rPr>
              <a:t>Introduction about LCA-Tejas</a:t>
            </a:r>
            <a:endParaRPr lang="en-IN" dirty="0"/>
          </a:p>
        </p:txBody>
      </p:sp>
      <p:sp>
        <p:nvSpPr>
          <p:cNvPr id="3" name="Content Placeholder 2">
            <a:extLst>
              <a:ext uri="{FF2B5EF4-FFF2-40B4-BE49-F238E27FC236}">
                <a16:creationId xmlns:a16="http://schemas.microsoft.com/office/drawing/2014/main" id="{4314E9BD-878E-B227-D29F-6B96FE82BD66}"/>
              </a:ext>
            </a:extLst>
          </p:cNvPr>
          <p:cNvSpPr>
            <a:spLocks noGrp="1"/>
          </p:cNvSpPr>
          <p:nvPr>
            <p:ph idx="1"/>
          </p:nvPr>
        </p:nvSpPr>
        <p:spPr>
          <a:xfrm>
            <a:off x="1257300" y="2839244"/>
            <a:ext cx="15773400" cy="5645422"/>
          </a:xfrm>
        </p:spPr>
        <p:txBody>
          <a:bodyPr>
            <a:normAutofit fontScale="92500"/>
          </a:bodyPr>
          <a:lstStyle/>
          <a:p>
            <a:pPr marL="571500" marR="0" lvl="0" indent="-571500" algn="just" defTabSz="914400" rtl="0" eaLnBrk="1" fontAlgn="auto" latinLnBrk="0" hangingPunct="1">
              <a:lnSpc>
                <a:spcPct val="160000"/>
              </a:lnSpc>
              <a:spcBef>
                <a:spcPct val="0"/>
              </a:spcBef>
              <a:spcAft>
                <a:spcPts val="0"/>
              </a:spcAft>
              <a:buClrTx/>
              <a:buSzTx/>
              <a:buFont typeface="Arial" panose="020B0604020202020204" pitchFamily="34" charset="0"/>
              <a:buChar char="•"/>
              <a:tabLst/>
              <a:defRPr/>
            </a:pPr>
            <a:r>
              <a:rPr kumimoji="0" lang="en-US" sz="3600" b="0" i="0" u="none" strike="noStrike" kern="1200" cap="none" spc="-33"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LCA –Tejas division was designed by Sri. Kota Harinarayan in the 1980s to replace India's ageing  MiG-21 fighters.</a:t>
            </a:r>
          </a:p>
          <a:p>
            <a:pPr marL="571500" marR="0" lvl="0" indent="-571500" algn="just" defTabSz="914400" rtl="0" eaLnBrk="1" fontAlgn="auto" latinLnBrk="0" hangingPunct="1">
              <a:lnSpc>
                <a:spcPct val="160000"/>
              </a:lnSpc>
              <a:spcBef>
                <a:spcPct val="0"/>
              </a:spcBef>
              <a:spcAft>
                <a:spcPts val="0"/>
              </a:spcAft>
              <a:buClrTx/>
              <a:buSzTx/>
              <a:buFont typeface="Arial" panose="020B0604020202020204" pitchFamily="34" charset="0"/>
              <a:buChar char="•"/>
              <a:tabLst/>
              <a:defRPr/>
            </a:pPr>
            <a:r>
              <a:rPr kumimoji="0" lang="en-US" sz="3600" b="0" i="0" u="none" strike="noStrike" kern="1200" cap="none" spc="-33"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In 2003, the LCA was officially named as “Tejas” by Former Prime Minister of India Atal Bihari Vajpayee.</a:t>
            </a:r>
            <a:endParaRPr kumimoji="0" lang="en-US"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571500" marR="0" lvl="0" indent="-571500" algn="just" defTabSz="914400" rtl="0" eaLnBrk="1" fontAlgn="auto" latinLnBrk="0" hangingPunct="1">
              <a:lnSpc>
                <a:spcPct val="160000"/>
              </a:lnSpc>
              <a:spcBef>
                <a:spcPct val="0"/>
              </a:spcBef>
              <a:spcAft>
                <a:spcPts val="0"/>
              </a:spcAft>
              <a:buClrTx/>
              <a:buSzTx/>
              <a:buFont typeface="Arial" panose="020B0604020202020204" pitchFamily="34" charset="0"/>
              <a:buChar char="•"/>
              <a:tabLst/>
              <a:defRPr/>
            </a:pPr>
            <a:r>
              <a:rPr kumimoji="0" lang="en-US" sz="3600" b="0" i="0" u="none" strike="noStrike" kern="1200" cap="none" spc="-33"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The Tejas is the second supersonic fighter developed by Hindustan Aeronautics Limited (HAL).</a:t>
            </a:r>
          </a:p>
          <a:p>
            <a:pPr marL="571500" marR="0" lvl="0" indent="-571500" algn="just" defTabSz="914400" rtl="0" eaLnBrk="1" fontAlgn="auto" latinLnBrk="0" hangingPunct="1">
              <a:lnSpc>
                <a:spcPct val="160000"/>
              </a:lnSpc>
              <a:spcBef>
                <a:spcPct val="0"/>
              </a:spcBef>
              <a:spcAft>
                <a:spcPts val="0"/>
              </a:spcAft>
              <a:buClrTx/>
              <a:buSzTx/>
              <a:buFont typeface="Arial" panose="020B0604020202020204" pitchFamily="34" charset="0"/>
              <a:buChar char="•"/>
              <a:tabLst/>
              <a:defRPr/>
            </a:pPr>
            <a:r>
              <a:rPr kumimoji="0" lang="en-US" sz="3600" b="0" i="0" u="none" strike="noStrike" kern="1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TEJAS has fly-by-wire system with redundant relative static stability. </a:t>
            </a:r>
            <a:endParaRPr kumimoji="0" lang="en-US" sz="3300" b="0" i="0" u="none" strike="noStrike" kern="1200" cap="none" spc="-33"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32E65C0-9F97-F633-D98E-DBE74628A9C0}"/>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4</a:t>
            </a:fld>
            <a:endParaRPr lang="en-US" sz="4000" b="1" dirty="0">
              <a:latin typeface="Times New Roman" panose="02020603050405020304" pitchFamily="18" charset="0"/>
              <a:cs typeface="Times New Roman" panose="02020603050405020304" pitchFamily="18" charset="0"/>
            </a:endParaRPr>
          </a:p>
        </p:txBody>
      </p:sp>
      <p:sp>
        <p:nvSpPr>
          <p:cNvPr id="10" name="Footer Placeholder 3">
            <a:extLst>
              <a:ext uri="{FF2B5EF4-FFF2-40B4-BE49-F238E27FC236}">
                <a16:creationId xmlns:a16="http://schemas.microsoft.com/office/drawing/2014/main" id="{B85A7176-751A-26BA-7028-3653B4E093DC}"/>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6DF1A1E-3F71-91FD-5F70-70FAEC52B541}"/>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CA7C8B1-06A2-6D22-54E1-5368FE7EEDCB}"/>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37119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4DC32A-BA33-E804-B392-01F869B3691D}"/>
              </a:ext>
            </a:extLst>
          </p:cNvPr>
          <p:cNvSpPr>
            <a:spLocks noGrp="1"/>
          </p:cNvSpPr>
          <p:nvPr>
            <p:ph type="title"/>
          </p:nvPr>
        </p:nvSpPr>
        <p:spPr/>
        <p:txBody>
          <a:bodyPr>
            <a:normAutofit/>
          </a:bodyPr>
          <a:lstStyle/>
          <a:p>
            <a:r>
              <a:rPr lang="en-US" sz="6000" spc="36" dirty="0">
                <a:solidFill>
                  <a:srgbClr val="000000"/>
                </a:solidFill>
                <a:latin typeface="Times New Roman"/>
              </a:rPr>
              <a:t>Vision</a:t>
            </a:r>
            <a:endParaRPr lang="en-IN" sz="6000" dirty="0"/>
          </a:p>
        </p:txBody>
      </p:sp>
      <p:sp>
        <p:nvSpPr>
          <p:cNvPr id="4" name="Content Placeholder 3">
            <a:extLst>
              <a:ext uri="{FF2B5EF4-FFF2-40B4-BE49-F238E27FC236}">
                <a16:creationId xmlns:a16="http://schemas.microsoft.com/office/drawing/2014/main" id="{03E4C637-D610-C35A-CC46-024AF56B5F23}"/>
              </a:ext>
            </a:extLst>
          </p:cNvPr>
          <p:cNvSpPr>
            <a:spLocks noGrp="1"/>
          </p:cNvSpPr>
          <p:nvPr>
            <p:ph idx="1"/>
          </p:nvPr>
        </p:nvSpPr>
        <p:spPr>
          <a:xfrm>
            <a:off x="1257300" y="2738439"/>
            <a:ext cx="12423204" cy="1143000"/>
          </a:xfrm>
        </p:spPr>
        <p:txBody>
          <a:bodyPr/>
          <a:lstStyle/>
          <a:p>
            <a:pPr algn="just"/>
            <a:r>
              <a:rPr lang="en-US"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“To be a global leader in the Aerospace &amp; Defense Industry”.</a:t>
            </a:r>
          </a:p>
        </p:txBody>
      </p:sp>
      <p:sp>
        <p:nvSpPr>
          <p:cNvPr id="10" name="Title 2">
            <a:extLst>
              <a:ext uri="{FF2B5EF4-FFF2-40B4-BE49-F238E27FC236}">
                <a16:creationId xmlns:a16="http://schemas.microsoft.com/office/drawing/2014/main" id="{1A7DB576-F398-1E49-89D7-C22741F1A50B}"/>
              </a:ext>
            </a:extLst>
          </p:cNvPr>
          <p:cNvSpPr txBox="1">
            <a:spLocks/>
          </p:cNvSpPr>
          <p:nvPr/>
        </p:nvSpPr>
        <p:spPr>
          <a:xfrm>
            <a:off x="9621290" y="384617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a:latin typeface="Times New Roman" panose="02020603050405020304" pitchFamily="18" charset="0"/>
                <a:cs typeface="Times New Roman" panose="02020603050405020304" pitchFamily="18" charset="0"/>
              </a:rPr>
              <a:t>Mission</a:t>
            </a:r>
            <a:endParaRPr lang="en-IN" sz="6000" dirty="0">
              <a:latin typeface="Times New Roman" panose="02020603050405020304" pitchFamily="18" charset="0"/>
              <a:cs typeface="Times New Roman" panose="02020603050405020304" pitchFamily="18" charset="0"/>
            </a:endParaRPr>
          </a:p>
        </p:txBody>
      </p:sp>
      <p:sp>
        <p:nvSpPr>
          <p:cNvPr id="11" name="Content Placeholder 3">
            <a:extLst>
              <a:ext uri="{FF2B5EF4-FFF2-40B4-BE49-F238E27FC236}">
                <a16:creationId xmlns:a16="http://schemas.microsoft.com/office/drawing/2014/main" id="{E37D5B31-192F-1DAF-423A-005EB67F8A92}"/>
              </a:ext>
            </a:extLst>
          </p:cNvPr>
          <p:cNvSpPr txBox="1">
            <a:spLocks/>
          </p:cNvSpPr>
          <p:nvPr/>
        </p:nvSpPr>
        <p:spPr>
          <a:xfrm>
            <a:off x="9565704" y="5297825"/>
            <a:ext cx="8229600" cy="39501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dirty="0">
                <a:latin typeface="Times New Roman" panose="02020603050405020304" pitchFamily="18" charset="0"/>
                <a:cs typeface="Times New Roman" panose="02020603050405020304" pitchFamily="18" charset="0"/>
              </a:rPr>
              <a:t>We are committed to deliver superior technology solutions to the customers by leveraging our infrastructure and Design, Manufacture &amp; Service skills, for achieving business excellence. </a:t>
            </a: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AC0D654-30D9-D84D-4F31-B948127E4B9A}"/>
              </a:ext>
            </a:extLst>
          </p:cNvPr>
          <p:cNvPicPr>
            <a:picLocks noChangeAspect="1"/>
          </p:cNvPicPr>
          <p:nvPr/>
        </p:nvPicPr>
        <p:blipFill>
          <a:blip r:embed="rId2"/>
          <a:stretch>
            <a:fillRect/>
          </a:stretch>
        </p:blipFill>
        <p:spPr>
          <a:xfrm>
            <a:off x="479392" y="4417677"/>
            <a:ext cx="8494836" cy="4680519"/>
          </a:xfrm>
          <a:prstGeom prst="rect">
            <a:avLst/>
          </a:prstGeom>
        </p:spPr>
      </p:pic>
      <p:sp>
        <p:nvSpPr>
          <p:cNvPr id="6" name="Slide Number Placeholder 5">
            <a:extLst>
              <a:ext uri="{FF2B5EF4-FFF2-40B4-BE49-F238E27FC236}">
                <a16:creationId xmlns:a16="http://schemas.microsoft.com/office/drawing/2014/main" id="{5982D299-D9C3-1F64-AB8A-580A7C573D29}"/>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5</a:t>
            </a:fld>
            <a:endParaRPr lang="en-US" sz="4000"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7391D4B5-0BD7-F98A-25E9-D85651E1D509}"/>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2B538F5-360D-21C9-D75A-16E1749C3C6B}"/>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1"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600BCFD-8553-A779-A420-A9E5C295169F}"/>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extLst>
      <p:ext uri="{BB962C8B-B14F-4D97-AF65-F5344CB8AC3E}">
        <p14:creationId xmlns:p14="http://schemas.microsoft.com/office/powerpoint/2010/main" val="1490248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5219" y="437033"/>
            <a:ext cx="340035" cy="133350"/>
            <a:chOff x="0" y="0"/>
            <a:chExt cx="453379" cy="177800"/>
          </a:xfrm>
        </p:grpSpPr>
        <p:sp>
          <p:nvSpPr>
            <p:cNvPr id="3" name="AutoShape 3"/>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IN" dirty="0"/>
            </a:p>
          </p:txBody>
        </p:sp>
        <p:sp>
          <p:nvSpPr>
            <p:cNvPr id="4" name="AutoShape 4"/>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IN" dirty="0"/>
            </a:p>
          </p:txBody>
        </p:sp>
      </p:grpSp>
      <p:sp>
        <p:nvSpPr>
          <p:cNvPr id="6" name="TextBox 6"/>
          <p:cNvSpPr txBox="1"/>
          <p:nvPr/>
        </p:nvSpPr>
        <p:spPr>
          <a:xfrm>
            <a:off x="3810173" y="679004"/>
            <a:ext cx="10667654" cy="1082027"/>
          </a:xfrm>
          <a:prstGeom prst="rect">
            <a:avLst/>
          </a:prstGeom>
        </p:spPr>
        <p:txBody>
          <a:bodyPr wrap="square" lIns="0" tIns="0" rIns="0" bIns="0" rtlCol="0" anchor="t">
            <a:spAutoFit/>
          </a:bodyPr>
          <a:lstStyle/>
          <a:p>
            <a:pPr algn="ctr">
              <a:lnSpc>
                <a:spcPts val="9000"/>
              </a:lnSpc>
            </a:pPr>
            <a:r>
              <a:rPr lang="en-US" sz="6600" spc="-89" dirty="0">
                <a:solidFill>
                  <a:srgbClr val="000000"/>
                </a:solidFill>
                <a:latin typeface="Times New Roman Bold"/>
              </a:rPr>
              <a:t>General Characteristics</a:t>
            </a:r>
          </a:p>
        </p:txBody>
      </p:sp>
      <p:sp>
        <p:nvSpPr>
          <p:cNvPr id="7" name="TextBox 7"/>
          <p:cNvSpPr txBox="1"/>
          <p:nvPr/>
        </p:nvSpPr>
        <p:spPr>
          <a:xfrm>
            <a:off x="445582" y="1970288"/>
            <a:ext cx="17396835" cy="6988003"/>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US" sz="4400" spc="33" dirty="0">
                <a:solidFill>
                  <a:srgbClr val="000000"/>
                </a:solidFill>
                <a:latin typeface="Times New Roman"/>
              </a:rPr>
              <a:t>Length: 13.20 m (43 ft), Wingspan:8.20 m (26 ft), Height: 4.40 m (14 ft)</a:t>
            </a:r>
          </a:p>
          <a:p>
            <a:pPr marL="571500" indent="-571500">
              <a:lnSpc>
                <a:spcPct val="150000"/>
              </a:lnSpc>
              <a:buFont typeface="Arial" panose="020B0604020202020204" pitchFamily="34" charset="0"/>
              <a:buChar char="•"/>
            </a:pPr>
            <a:r>
              <a:rPr lang="en-US" sz="4400" spc="33" dirty="0">
                <a:solidFill>
                  <a:srgbClr val="000000"/>
                </a:solidFill>
                <a:latin typeface="Times New Roman"/>
              </a:rPr>
              <a:t>Maximum speed: Mach 1.8 (2,205 km/h)</a:t>
            </a:r>
          </a:p>
          <a:p>
            <a:pPr marL="571500" indent="-571500">
              <a:lnSpc>
                <a:spcPct val="150000"/>
              </a:lnSpc>
              <a:buFont typeface="Arial" panose="020B0604020202020204" pitchFamily="34" charset="0"/>
              <a:buChar char="•"/>
            </a:pPr>
            <a:r>
              <a:rPr lang="en-US" sz="4400" spc="33" dirty="0">
                <a:solidFill>
                  <a:srgbClr val="000000"/>
                </a:solidFill>
                <a:latin typeface="Times New Roman"/>
              </a:rPr>
              <a:t>Wing area: 413 ft.</a:t>
            </a:r>
          </a:p>
          <a:p>
            <a:pPr marL="571500" indent="-571500">
              <a:lnSpc>
                <a:spcPct val="150000"/>
              </a:lnSpc>
              <a:buFont typeface="Arial" panose="020B0604020202020204" pitchFamily="34" charset="0"/>
              <a:buChar char="•"/>
            </a:pPr>
            <a:r>
              <a:rPr lang="en-US" sz="4400" spc="33" dirty="0">
                <a:solidFill>
                  <a:srgbClr val="000000"/>
                </a:solidFill>
                <a:latin typeface="Times New Roman"/>
              </a:rPr>
              <a:t>Loaded weight: 9,800 kg </a:t>
            </a:r>
          </a:p>
          <a:p>
            <a:pPr marL="571500" indent="-571500">
              <a:lnSpc>
                <a:spcPct val="150000"/>
              </a:lnSpc>
              <a:buFont typeface="Arial" panose="020B0604020202020204" pitchFamily="34" charset="0"/>
              <a:buChar char="•"/>
            </a:pPr>
            <a:r>
              <a:rPr lang="en-US" sz="4400" spc="33" dirty="0">
                <a:solidFill>
                  <a:srgbClr val="000000"/>
                </a:solidFill>
                <a:latin typeface="Times New Roman"/>
              </a:rPr>
              <a:t>Internal fuel capacity: 2,458 kg </a:t>
            </a:r>
          </a:p>
          <a:p>
            <a:pPr marL="571500" indent="-571500">
              <a:lnSpc>
                <a:spcPct val="150000"/>
              </a:lnSpc>
              <a:buFont typeface="Arial" panose="020B0604020202020204" pitchFamily="34" charset="0"/>
              <a:buChar char="•"/>
            </a:pPr>
            <a:r>
              <a:rPr lang="en-US" sz="4400" spc="33" dirty="0">
                <a:solidFill>
                  <a:srgbClr val="000000"/>
                </a:solidFill>
                <a:latin typeface="Times New Roman"/>
              </a:rPr>
              <a:t>Power plant: 1 x General Electric F404-GE-IN20 turbofan</a:t>
            </a:r>
          </a:p>
          <a:p>
            <a:pPr marL="571500" indent="-571500">
              <a:lnSpc>
                <a:spcPct val="150000"/>
              </a:lnSpc>
              <a:buFont typeface="Arial" panose="020B0604020202020204" pitchFamily="34" charset="0"/>
              <a:buChar char="•"/>
            </a:pPr>
            <a:r>
              <a:rPr lang="en-US" sz="4400" spc="33" dirty="0">
                <a:solidFill>
                  <a:srgbClr val="000000"/>
                </a:solidFill>
                <a:latin typeface="Times New Roman"/>
              </a:rPr>
              <a:t>Maximum Altitude :15km</a:t>
            </a:r>
          </a:p>
        </p:txBody>
      </p:sp>
      <p:sp>
        <p:nvSpPr>
          <p:cNvPr id="9" name="Slide Number Placeholder 8">
            <a:extLst>
              <a:ext uri="{FF2B5EF4-FFF2-40B4-BE49-F238E27FC236}">
                <a16:creationId xmlns:a16="http://schemas.microsoft.com/office/drawing/2014/main" id="{14A13589-ACB4-5D72-E973-71C1AD404EE0}"/>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6</a:t>
            </a:fld>
            <a:endParaRPr lang="en-US" sz="4000" b="1" dirty="0">
              <a:latin typeface="Times New Roman" panose="02020603050405020304" pitchFamily="18" charset="0"/>
              <a:cs typeface="Times New Roman" panose="02020603050405020304" pitchFamily="18" charset="0"/>
            </a:endParaRPr>
          </a:p>
        </p:txBody>
      </p:sp>
      <p:sp>
        <p:nvSpPr>
          <p:cNvPr id="10" name="Footer Placeholder 3">
            <a:extLst>
              <a:ext uri="{FF2B5EF4-FFF2-40B4-BE49-F238E27FC236}">
                <a16:creationId xmlns:a16="http://schemas.microsoft.com/office/drawing/2014/main" id="{EF893730-B705-D6C1-3B51-26F1001FE669}"/>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F8015D7-8E97-E240-7C8E-206E6C2B0658}"/>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0AC9CD8-C056-3171-1A92-5C926FAF10B2}"/>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5219" y="437033"/>
            <a:ext cx="340035" cy="133350"/>
            <a:chOff x="0" y="0"/>
            <a:chExt cx="453379" cy="177800"/>
          </a:xfrm>
        </p:grpSpPr>
        <p:sp>
          <p:nvSpPr>
            <p:cNvPr id="3" name="AutoShape 3"/>
            <p:cNvSpPr/>
            <p:nvPr/>
          </p:nvSpPr>
          <p:spPr>
            <a:xfrm>
              <a:off x="0" y="0"/>
              <a:ext cx="453379" cy="0"/>
            </a:xfrm>
            <a:prstGeom prst="line">
              <a:avLst/>
            </a:prstGeom>
            <a:ln w="38100" cap="rnd">
              <a:solidFill>
                <a:srgbClr val="FFFFFF"/>
              </a:solidFill>
              <a:prstDash val="solid"/>
              <a:headEnd type="none" w="sm" len="sm"/>
              <a:tailEnd type="none" w="sm" len="sm"/>
            </a:ln>
          </p:spPr>
          <p:txBody>
            <a:bodyPr/>
            <a:lstStyle/>
            <a:p>
              <a:endParaRPr lang="en-IN" dirty="0"/>
            </a:p>
          </p:txBody>
        </p:sp>
        <p:sp>
          <p:nvSpPr>
            <p:cNvPr id="4" name="AutoShape 4"/>
            <p:cNvSpPr/>
            <p:nvPr/>
          </p:nvSpPr>
          <p:spPr>
            <a:xfrm>
              <a:off x="0" y="139700"/>
              <a:ext cx="453379" cy="0"/>
            </a:xfrm>
            <a:prstGeom prst="line">
              <a:avLst/>
            </a:prstGeom>
            <a:ln w="38100" cap="rnd">
              <a:solidFill>
                <a:srgbClr val="FFFFFF"/>
              </a:solidFill>
              <a:prstDash val="solid"/>
              <a:headEnd type="none" w="sm" len="sm"/>
              <a:tailEnd type="none" w="sm" len="sm"/>
            </a:ln>
          </p:spPr>
          <p:txBody>
            <a:bodyPr/>
            <a:lstStyle/>
            <a:p>
              <a:endParaRPr lang="en-IN" dirty="0"/>
            </a:p>
          </p:txBody>
        </p:sp>
      </p:grpSp>
      <p:sp>
        <p:nvSpPr>
          <p:cNvPr id="9" name="TextBox 9"/>
          <p:cNvSpPr txBox="1"/>
          <p:nvPr/>
        </p:nvSpPr>
        <p:spPr>
          <a:xfrm>
            <a:off x="1248115" y="2586501"/>
            <a:ext cx="7895885" cy="4897174"/>
          </a:xfrm>
          <a:prstGeom prst="rect">
            <a:avLst/>
          </a:prstGeom>
        </p:spPr>
        <p:txBody>
          <a:bodyPr lIns="0" tIns="0" rIns="0" bIns="0" rtlCol="0" anchor="t">
            <a:spAutoFit/>
          </a:bodyPr>
          <a:lstStyle/>
          <a:p>
            <a:pPr marL="514350" indent="-514350">
              <a:lnSpc>
                <a:spcPct val="150000"/>
              </a:lnSpc>
              <a:buFont typeface="+mj-lt"/>
              <a:buAutoNum type="arabicPeriod"/>
            </a:pPr>
            <a:r>
              <a:rPr lang="en-US" sz="3600" spc="-33" dirty="0">
                <a:solidFill>
                  <a:srgbClr val="000000"/>
                </a:solidFill>
                <a:latin typeface="Times New Roman"/>
              </a:rPr>
              <a:t>Power plant and Fuel System(PFS)</a:t>
            </a:r>
          </a:p>
          <a:p>
            <a:pPr marL="514350" indent="-514350">
              <a:lnSpc>
                <a:spcPct val="150000"/>
              </a:lnSpc>
              <a:buFont typeface="+mj-lt"/>
              <a:buAutoNum type="arabicPeriod"/>
            </a:pPr>
            <a:r>
              <a:rPr lang="en-US" sz="3600" spc="-33" dirty="0">
                <a:solidFill>
                  <a:srgbClr val="000000"/>
                </a:solidFill>
                <a:latin typeface="Times New Roman"/>
              </a:rPr>
              <a:t>Electrical and Avionics Systems</a:t>
            </a:r>
          </a:p>
          <a:p>
            <a:pPr marL="514350" indent="-514350">
              <a:lnSpc>
                <a:spcPct val="150000"/>
              </a:lnSpc>
              <a:buFont typeface="+mj-lt"/>
              <a:buAutoNum type="arabicPeriod"/>
            </a:pPr>
            <a:r>
              <a:rPr lang="en-US" sz="3600" spc="-33" dirty="0">
                <a:solidFill>
                  <a:srgbClr val="000000"/>
                </a:solidFill>
                <a:latin typeface="Times New Roman"/>
              </a:rPr>
              <a:t>Seat and Safety</a:t>
            </a:r>
          </a:p>
          <a:p>
            <a:pPr marL="514350" indent="-514350">
              <a:lnSpc>
                <a:spcPct val="150000"/>
              </a:lnSpc>
              <a:buFont typeface="+mj-lt"/>
              <a:buAutoNum type="arabicPeriod"/>
            </a:pPr>
            <a:r>
              <a:rPr lang="en-US" sz="3600" spc="-33" dirty="0">
                <a:solidFill>
                  <a:srgbClr val="000000"/>
                </a:solidFill>
                <a:latin typeface="Times New Roman"/>
              </a:rPr>
              <a:t>Flight Control System</a:t>
            </a:r>
          </a:p>
          <a:p>
            <a:pPr marL="514350" indent="-514350">
              <a:lnSpc>
                <a:spcPct val="150000"/>
              </a:lnSpc>
              <a:buFont typeface="+mj-lt"/>
              <a:buAutoNum type="arabicPeriod"/>
            </a:pPr>
            <a:r>
              <a:rPr lang="en-US" sz="3600" spc="-33" dirty="0">
                <a:solidFill>
                  <a:srgbClr val="000000"/>
                </a:solidFill>
                <a:latin typeface="Times New Roman"/>
              </a:rPr>
              <a:t>Hydraulics System</a:t>
            </a:r>
          </a:p>
          <a:p>
            <a:pPr marL="514350" indent="-514350">
              <a:lnSpc>
                <a:spcPct val="150000"/>
              </a:lnSpc>
              <a:buFont typeface="+mj-lt"/>
              <a:buAutoNum type="arabicPeriod"/>
            </a:pPr>
            <a:r>
              <a:rPr lang="en-US" sz="3600" spc="-33" dirty="0">
                <a:solidFill>
                  <a:srgbClr val="000000"/>
                </a:solidFill>
                <a:latin typeface="Times New Roman"/>
              </a:rPr>
              <a:t>Environment Control System</a:t>
            </a:r>
            <a:endParaRPr sz="2000" dirty="0"/>
          </a:p>
        </p:txBody>
      </p:sp>
      <p:sp>
        <p:nvSpPr>
          <p:cNvPr id="10" name="TextBox 10"/>
          <p:cNvSpPr txBox="1"/>
          <p:nvPr/>
        </p:nvSpPr>
        <p:spPr>
          <a:xfrm>
            <a:off x="2676376" y="246956"/>
            <a:ext cx="12935248" cy="1360950"/>
          </a:xfrm>
          <a:prstGeom prst="rect">
            <a:avLst/>
          </a:prstGeom>
        </p:spPr>
        <p:txBody>
          <a:bodyPr lIns="0" tIns="0" rIns="0" bIns="0" rtlCol="0" anchor="t">
            <a:spAutoFit/>
          </a:bodyPr>
          <a:lstStyle/>
          <a:p>
            <a:pPr algn="ctr">
              <a:lnSpc>
                <a:spcPts val="11900"/>
              </a:lnSpc>
              <a:spcBef>
                <a:spcPct val="0"/>
              </a:spcBef>
            </a:pPr>
            <a:r>
              <a:rPr lang="en-IN" sz="7200" dirty="0">
                <a:latin typeface="Times New Roman Bold" panose="02020803070505020304" pitchFamily="18" charset="0"/>
                <a:cs typeface="Times New Roman Bold" panose="02020803070505020304" pitchFamily="18" charset="0"/>
              </a:rPr>
              <a:t>Systems of LCA Tejas</a:t>
            </a:r>
            <a:endParaRPr lang="en-US" sz="7200" spc="85" dirty="0">
              <a:solidFill>
                <a:srgbClr val="000000"/>
              </a:solidFill>
              <a:latin typeface="Times New Roman Bold" panose="02020803070505020304" pitchFamily="18" charset="0"/>
              <a:cs typeface="Times New Roman Bold" panose="02020803070505020304" pitchFamily="18" charset="0"/>
            </a:endParaRPr>
          </a:p>
        </p:txBody>
      </p:sp>
      <p:pic>
        <p:nvPicPr>
          <p:cNvPr id="5" name="Picture 4">
            <a:extLst>
              <a:ext uri="{FF2B5EF4-FFF2-40B4-BE49-F238E27FC236}">
                <a16:creationId xmlns:a16="http://schemas.microsoft.com/office/drawing/2014/main" id="{02FB8AB3-BD39-E839-5A3B-EB4C0DC2E692}"/>
              </a:ext>
            </a:extLst>
          </p:cNvPr>
          <p:cNvPicPr>
            <a:picLocks noChangeAspect="1"/>
          </p:cNvPicPr>
          <p:nvPr/>
        </p:nvPicPr>
        <p:blipFill rotWithShape="1">
          <a:blip r:embed="rId2"/>
          <a:srcRect l="993"/>
          <a:stretch/>
        </p:blipFill>
        <p:spPr>
          <a:xfrm>
            <a:off x="8800455" y="1930665"/>
            <a:ext cx="8824522" cy="6425669"/>
          </a:xfrm>
          <a:prstGeom prst="rect">
            <a:avLst/>
          </a:prstGeom>
        </p:spPr>
      </p:pic>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F18722A2-5F7C-9EAC-301D-C8DC3660C741}"/>
                  </a:ext>
                </a:extLst>
              </p14:cNvPr>
              <p14:cNvContentPartPr/>
              <p14:nvPr/>
            </p14:nvContentPartPr>
            <p14:xfrm>
              <a:off x="11505495" y="7403203"/>
              <a:ext cx="603000" cy="33120"/>
            </p14:xfrm>
          </p:contentPart>
        </mc:Choice>
        <mc:Fallback xmlns="">
          <p:pic>
            <p:nvPicPr>
              <p:cNvPr id="22" name="Ink 21">
                <a:extLst>
                  <a:ext uri="{FF2B5EF4-FFF2-40B4-BE49-F238E27FC236}">
                    <a16:creationId xmlns:a16="http://schemas.microsoft.com/office/drawing/2014/main" id="{F18722A2-5F7C-9EAC-301D-C8DC3660C741}"/>
                  </a:ext>
                </a:extLst>
              </p:cNvPr>
              <p:cNvPicPr/>
              <p:nvPr/>
            </p:nvPicPr>
            <p:blipFill>
              <a:blip r:embed="rId4"/>
              <a:stretch>
                <a:fillRect/>
              </a:stretch>
            </p:blipFill>
            <p:spPr>
              <a:xfrm>
                <a:off x="11442855" y="7340563"/>
                <a:ext cx="7286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CEDCD892-FE76-6ED2-237B-B3D65EBAC512}"/>
                  </a:ext>
                </a:extLst>
              </p14:cNvPr>
              <p14:cNvContentPartPr/>
              <p14:nvPr/>
            </p14:nvContentPartPr>
            <p14:xfrm>
              <a:off x="10830135" y="7446043"/>
              <a:ext cx="1797480" cy="418320"/>
            </p14:xfrm>
          </p:contentPart>
        </mc:Choice>
        <mc:Fallback xmlns="">
          <p:pic>
            <p:nvPicPr>
              <p:cNvPr id="35" name="Ink 34">
                <a:extLst>
                  <a:ext uri="{FF2B5EF4-FFF2-40B4-BE49-F238E27FC236}">
                    <a16:creationId xmlns:a16="http://schemas.microsoft.com/office/drawing/2014/main" id="{CEDCD892-FE76-6ED2-237B-B3D65EBAC512}"/>
                  </a:ext>
                </a:extLst>
              </p:cNvPr>
              <p:cNvPicPr/>
              <p:nvPr/>
            </p:nvPicPr>
            <p:blipFill>
              <a:blip r:embed="rId6"/>
              <a:stretch>
                <a:fillRect/>
              </a:stretch>
            </p:blipFill>
            <p:spPr>
              <a:xfrm>
                <a:off x="10767135" y="7383403"/>
                <a:ext cx="192312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D30143DA-2372-9349-8651-29865E628652}"/>
                  </a:ext>
                </a:extLst>
              </p14:cNvPr>
              <p14:cNvContentPartPr/>
              <p14:nvPr/>
            </p14:nvContentPartPr>
            <p14:xfrm>
              <a:off x="11002215" y="7747723"/>
              <a:ext cx="384840" cy="185760"/>
            </p14:xfrm>
          </p:contentPart>
        </mc:Choice>
        <mc:Fallback xmlns="">
          <p:pic>
            <p:nvPicPr>
              <p:cNvPr id="36" name="Ink 35">
                <a:extLst>
                  <a:ext uri="{FF2B5EF4-FFF2-40B4-BE49-F238E27FC236}">
                    <a16:creationId xmlns:a16="http://schemas.microsoft.com/office/drawing/2014/main" id="{D30143DA-2372-9349-8651-29865E628652}"/>
                  </a:ext>
                </a:extLst>
              </p:cNvPr>
              <p:cNvPicPr/>
              <p:nvPr/>
            </p:nvPicPr>
            <p:blipFill>
              <a:blip r:embed="rId8"/>
              <a:stretch>
                <a:fillRect/>
              </a:stretch>
            </p:blipFill>
            <p:spPr>
              <a:xfrm>
                <a:off x="10939215" y="7685083"/>
                <a:ext cx="510480" cy="311400"/>
              </a:xfrm>
              <a:prstGeom prst="rect">
                <a:avLst/>
              </a:prstGeom>
            </p:spPr>
          </p:pic>
        </mc:Fallback>
      </mc:AlternateContent>
      <p:grpSp>
        <p:nvGrpSpPr>
          <p:cNvPr id="41" name="Group 40">
            <a:extLst>
              <a:ext uri="{FF2B5EF4-FFF2-40B4-BE49-F238E27FC236}">
                <a16:creationId xmlns:a16="http://schemas.microsoft.com/office/drawing/2014/main" id="{BC3A198A-0694-A565-0E12-FE28388F2BD0}"/>
              </a:ext>
            </a:extLst>
          </p:cNvPr>
          <p:cNvGrpSpPr/>
          <p:nvPr/>
        </p:nvGrpSpPr>
        <p:grpSpPr>
          <a:xfrm>
            <a:off x="10957575" y="7639723"/>
            <a:ext cx="1502640" cy="343080"/>
            <a:chOff x="10957575" y="7639723"/>
            <a:chExt cx="1502640" cy="343080"/>
          </a:xfrm>
        </p:grpSpPr>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4BBEE6DF-BF86-E080-2D0A-72B6CDD56AAB}"/>
                    </a:ext>
                  </a:extLst>
                </p14:cNvPr>
                <p14:cNvContentPartPr/>
                <p14:nvPr/>
              </p14:nvContentPartPr>
              <p14:xfrm>
                <a:off x="10957575" y="7933483"/>
                <a:ext cx="1502640" cy="30600"/>
              </p14:xfrm>
            </p:contentPart>
          </mc:Choice>
          <mc:Fallback xmlns="">
            <p:pic>
              <p:nvPicPr>
                <p:cNvPr id="37" name="Ink 36">
                  <a:extLst>
                    <a:ext uri="{FF2B5EF4-FFF2-40B4-BE49-F238E27FC236}">
                      <a16:creationId xmlns:a16="http://schemas.microsoft.com/office/drawing/2014/main" id="{4BBEE6DF-BF86-E080-2D0A-72B6CDD56AAB}"/>
                    </a:ext>
                  </a:extLst>
                </p:cNvPr>
                <p:cNvPicPr/>
                <p:nvPr/>
              </p:nvPicPr>
              <p:blipFill>
                <a:blip r:embed="rId10"/>
                <a:stretch>
                  <a:fillRect/>
                </a:stretch>
              </p:blipFill>
              <p:spPr>
                <a:xfrm>
                  <a:off x="10894935" y="7870843"/>
                  <a:ext cx="16282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a:extLst>
                    <a:ext uri="{FF2B5EF4-FFF2-40B4-BE49-F238E27FC236}">
                      <a16:creationId xmlns:a16="http://schemas.microsoft.com/office/drawing/2014/main" id="{C73723C1-9E9E-C541-1283-A4A9A19D0AFE}"/>
                    </a:ext>
                  </a:extLst>
                </p14:cNvPr>
                <p14:cNvContentPartPr/>
                <p14:nvPr/>
              </p14:nvContentPartPr>
              <p14:xfrm>
                <a:off x="11213175" y="7639723"/>
                <a:ext cx="40680" cy="181800"/>
              </p14:xfrm>
            </p:contentPart>
          </mc:Choice>
          <mc:Fallback xmlns="">
            <p:pic>
              <p:nvPicPr>
                <p:cNvPr id="38" name="Ink 37">
                  <a:extLst>
                    <a:ext uri="{FF2B5EF4-FFF2-40B4-BE49-F238E27FC236}">
                      <a16:creationId xmlns:a16="http://schemas.microsoft.com/office/drawing/2014/main" id="{C73723C1-9E9E-C541-1283-A4A9A19D0AFE}"/>
                    </a:ext>
                  </a:extLst>
                </p:cNvPr>
                <p:cNvPicPr/>
                <p:nvPr/>
              </p:nvPicPr>
              <p:blipFill>
                <a:blip r:embed="rId12"/>
                <a:stretch>
                  <a:fillRect/>
                </a:stretch>
              </p:blipFill>
              <p:spPr>
                <a:xfrm>
                  <a:off x="11150175" y="7577083"/>
                  <a:ext cx="1663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0" name="Ink 39">
                  <a:extLst>
                    <a:ext uri="{FF2B5EF4-FFF2-40B4-BE49-F238E27FC236}">
                      <a16:creationId xmlns:a16="http://schemas.microsoft.com/office/drawing/2014/main" id="{9FF644E7-1E9C-4385-43EA-D8EE3DD3A6C4}"/>
                    </a:ext>
                  </a:extLst>
                </p14:cNvPr>
                <p14:cNvContentPartPr/>
                <p14:nvPr/>
              </p14:nvContentPartPr>
              <p14:xfrm>
                <a:off x="11326215" y="7785883"/>
                <a:ext cx="948960" cy="196920"/>
              </p14:xfrm>
            </p:contentPart>
          </mc:Choice>
          <mc:Fallback xmlns="">
            <p:pic>
              <p:nvPicPr>
                <p:cNvPr id="40" name="Ink 39">
                  <a:extLst>
                    <a:ext uri="{FF2B5EF4-FFF2-40B4-BE49-F238E27FC236}">
                      <a16:creationId xmlns:a16="http://schemas.microsoft.com/office/drawing/2014/main" id="{9FF644E7-1E9C-4385-43EA-D8EE3DD3A6C4}"/>
                    </a:ext>
                  </a:extLst>
                </p:cNvPr>
                <p:cNvPicPr/>
                <p:nvPr/>
              </p:nvPicPr>
              <p:blipFill>
                <a:blip r:embed="rId14"/>
                <a:stretch>
                  <a:fillRect/>
                </a:stretch>
              </p:blipFill>
              <p:spPr>
                <a:xfrm>
                  <a:off x="11263215" y="7723243"/>
                  <a:ext cx="1074600" cy="322560"/>
                </a:xfrm>
                <a:prstGeom prst="rect">
                  <a:avLst/>
                </a:prstGeom>
              </p:spPr>
            </p:pic>
          </mc:Fallback>
        </mc:AlternateContent>
      </p:grpSp>
      <p:sp>
        <p:nvSpPr>
          <p:cNvPr id="8" name="Slide Number Placeholder 7">
            <a:extLst>
              <a:ext uri="{FF2B5EF4-FFF2-40B4-BE49-F238E27FC236}">
                <a16:creationId xmlns:a16="http://schemas.microsoft.com/office/drawing/2014/main" id="{4338AA67-708F-5A36-8155-F51F1864607C}"/>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7</a:t>
            </a:fld>
            <a:endParaRPr lang="en-US" sz="2800" b="1" dirty="0">
              <a:latin typeface="Times New Roman" panose="02020603050405020304" pitchFamily="18" charset="0"/>
              <a:cs typeface="Times New Roman" panose="02020603050405020304" pitchFamily="18" charset="0"/>
            </a:endParaRPr>
          </a:p>
        </p:txBody>
      </p:sp>
      <p:sp>
        <p:nvSpPr>
          <p:cNvPr id="11" name="Footer Placeholder 3">
            <a:extLst>
              <a:ext uri="{FF2B5EF4-FFF2-40B4-BE49-F238E27FC236}">
                <a16:creationId xmlns:a16="http://schemas.microsoft.com/office/drawing/2014/main" id="{4F50CD98-B6FD-9A90-2EF2-F0A236F77832}"/>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441EBF5-B71E-AB64-CE8F-C3C51DE38712}"/>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213172B-E732-9927-D4DD-6E0CD572CBEB}"/>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215008" y="174948"/>
            <a:ext cx="16712059" cy="5984430"/>
          </a:xfrm>
          <a:prstGeom prst="rect">
            <a:avLst/>
          </a:prstGeom>
        </p:spPr>
        <p:txBody>
          <a:bodyPr lIns="0" tIns="0" rIns="0" bIns="0" rtlCol="0" anchor="t">
            <a:spAutoFit/>
          </a:bodyPr>
          <a:lstStyle/>
          <a:p>
            <a:pPr algn="just">
              <a:lnSpc>
                <a:spcPts val="10229"/>
              </a:lnSpc>
            </a:pPr>
            <a:r>
              <a:rPr lang="en-US" sz="5300" spc="-53" dirty="0">
                <a:solidFill>
                  <a:srgbClr val="000000"/>
                </a:solidFill>
                <a:latin typeface="Times New Roman Bold"/>
              </a:rPr>
              <a:t>1. Power Plant and Fuel system</a:t>
            </a:r>
          </a:p>
          <a:p>
            <a:pPr marL="712470" lvl="1" indent="-356235" algn="just">
              <a:lnSpc>
                <a:spcPts val="5148"/>
              </a:lnSpc>
              <a:buFont typeface="Arial"/>
              <a:buChar char="•"/>
            </a:pPr>
            <a:r>
              <a:rPr lang="en-US" sz="3300" spc="-33" dirty="0">
                <a:solidFill>
                  <a:srgbClr val="000000"/>
                </a:solidFill>
                <a:latin typeface="Times New Roman"/>
              </a:rPr>
              <a:t>The  aircraft has 4 main internal fuel tanks         </a:t>
            </a:r>
          </a:p>
          <a:p>
            <a:pPr marL="712470" lvl="1" indent="-356235" algn="just">
              <a:lnSpc>
                <a:spcPts val="5148"/>
              </a:lnSpc>
              <a:buFont typeface="Arial"/>
              <a:buChar char="•"/>
            </a:pPr>
            <a:r>
              <a:rPr lang="en-US" sz="3300" spc="-33" dirty="0">
                <a:solidFill>
                  <a:srgbClr val="000000"/>
                </a:solidFill>
                <a:latin typeface="Times New Roman"/>
              </a:rPr>
              <a:t>Fuel tank F1 and F2 have a combined capacity of 798 kg of fuel. The F1/2 tank is combined and they are present in the Centre fuselage.</a:t>
            </a:r>
          </a:p>
          <a:p>
            <a:pPr marL="712470" lvl="1" indent="-356235" algn="just">
              <a:lnSpc>
                <a:spcPts val="5148"/>
              </a:lnSpc>
              <a:buFont typeface="Arial"/>
              <a:buChar char="•"/>
            </a:pPr>
            <a:r>
              <a:rPr lang="en-US" sz="3300" spc="-33" dirty="0">
                <a:solidFill>
                  <a:srgbClr val="000000"/>
                </a:solidFill>
                <a:latin typeface="Times New Roman"/>
              </a:rPr>
              <a:t>The FIA tank is present behind the cockpit and has a capacity of 436 kg. </a:t>
            </a:r>
          </a:p>
          <a:p>
            <a:pPr marL="712470" lvl="1" indent="-356235" algn="just">
              <a:lnSpc>
                <a:spcPts val="5148"/>
              </a:lnSpc>
              <a:buFont typeface="Arial"/>
              <a:buChar char="•"/>
            </a:pPr>
            <a:r>
              <a:rPr lang="en-US" sz="3300" spc="-33" dirty="0">
                <a:solidFill>
                  <a:srgbClr val="000000"/>
                </a:solidFill>
                <a:latin typeface="Times New Roman"/>
              </a:rPr>
              <a:t>The LH and RH wing contain tanks which capacity of 612 kg of fuel each.</a:t>
            </a:r>
          </a:p>
          <a:p>
            <a:pPr marL="712470" lvl="1" indent="-356235" algn="just">
              <a:lnSpc>
                <a:spcPts val="5148"/>
              </a:lnSpc>
              <a:buFont typeface="Arial"/>
              <a:buChar char="•"/>
            </a:pPr>
            <a:r>
              <a:rPr lang="en-US" sz="3300" spc="-33" dirty="0">
                <a:solidFill>
                  <a:srgbClr val="000000"/>
                </a:solidFill>
                <a:latin typeface="Times New Roman"/>
              </a:rPr>
              <a:t>The 4 internal fuel tanks combined have a capacity of 2458 kg of fuel. </a:t>
            </a:r>
          </a:p>
          <a:p>
            <a:pPr marL="712470" lvl="1" indent="-356235" algn="just">
              <a:lnSpc>
                <a:spcPts val="5148"/>
              </a:lnSpc>
              <a:buFont typeface="Arial"/>
              <a:buChar char="•"/>
            </a:pPr>
            <a:r>
              <a:rPr lang="en-US" sz="3300" spc="-33" dirty="0">
                <a:solidFill>
                  <a:srgbClr val="000000"/>
                </a:solidFill>
                <a:latin typeface="Times New Roman"/>
              </a:rPr>
              <a:t>The maximum fuel capacity of the aircraft including drop tanks is 4330 kg of fuel .</a:t>
            </a:r>
          </a:p>
        </p:txBody>
      </p:sp>
      <p:pic>
        <p:nvPicPr>
          <p:cNvPr id="6" name="Picture 5">
            <a:extLst>
              <a:ext uri="{FF2B5EF4-FFF2-40B4-BE49-F238E27FC236}">
                <a16:creationId xmlns:a16="http://schemas.microsoft.com/office/drawing/2014/main" id="{DB6AC37F-0A57-83BD-58C4-900C220C5058}"/>
              </a:ext>
            </a:extLst>
          </p:cNvPr>
          <p:cNvPicPr/>
          <p:nvPr/>
        </p:nvPicPr>
        <p:blipFill>
          <a:blip r:embed="rId2"/>
          <a:stretch>
            <a:fillRect/>
          </a:stretch>
        </p:blipFill>
        <p:spPr>
          <a:xfrm>
            <a:off x="863251" y="6066937"/>
            <a:ext cx="6048672" cy="3592634"/>
          </a:xfrm>
          <a:prstGeom prst="rect">
            <a:avLst/>
          </a:prstGeom>
        </p:spPr>
      </p:pic>
      <p:sp>
        <p:nvSpPr>
          <p:cNvPr id="8" name="TextBox 7">
            <a:extLst>
              <a:ext uri="{FF2B5EF4-FFF2-40B4-BE49-F238E27FC236}">
                <a16:creationId xmlns:a16="http://schemas.microsoft.com/office/drawing/2014/main" id="{6BB5AC89-9F61-6006-E6CD-35DF65BA29CC}"/>
              </a:ext>
            </a:extLst>
          </p:cNvPr>
          <p:cNvSpPr txBox="1"/>
          <p:nvPr/>
        </p:nvSpPr>
        <p:spPr>
          <a:xfrm>
            <a:off x="9144000" y="7447756"/>
            <a:ext cx="3240360" cy="830997"/>
          </a:xfrm>
          <a:prstGeom prst="rect">
            <a:avLst/>
          </a:prstGeom>
          <a:noFill/>
        </p:spPr>
        <p:txBody>
          <a:bodyPr wrap="square">
            <a:spAutoFit/>
          </a:bodyPr>
          <a:lstStyle/>
          <a:p>
            <a:r>
              <a:rPr lang="en-IN" sz="4800" dirty="0">
                <a:latin typeface="Times New Roman Bold" panose="02020803070505020304" pitchFamily="18" charset="0"/>
                <a:cs typeface="Times New Roman Bold" panose="02020803070505020304" pitchFamily="18" charset="0"/>
              </a:rPr>
              <a:t>AMAGB</a:t>
            </a:r>
          </a:p>
        </p:txBody>
      </p:sp>
      <p:sp>
        <p:nvSpPr>
          <p:cNvPr id="5" name="Slide Number Placeholder 4">
            <a:extLst>
              <a:ext uri="{FF2B5EF4-FFF2-40B4-BE49-F238E27FC236}">
                <a16:creationId xmlns:a16="http://schemas.microsoft.com/office/drawing/2014/main" id="{7F7ADA99-1E8B-744A-4283-E796A6979475}"/>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8</a:t>
            </a:fld>
            <a:endParaRPr lang="en-US" sz="4000" b="1" dirty="0">
              <a:latin typeface="Times New Roman" panose="02020603050405020304" pitchFamily="18" charset="0"/>
              <a:cs typeface="Times New Roman" panose="02020603050405020304" pitchFamily="18" charset="0"/>
            </a:endParaRPr>
          </a:p>
        </p:txBody>
      </p:sp>
      <p:sp>
        <p:nvSpPr>
          <p:cNvPr id="7" name="Footer Placeholder 3">
            <a:extLst>
              <a:ext uri="{FF2B5EF4-FFF2-40B4-BE49-F238E27FC236}">
                <a16:creationId xmlns:a16="http://schemas.microsoft.com/office/drawing/2014/main" id="{06898129-75EB-13EB-BE32-61C1E798A283}"/>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3CA54AE-258D-BC86-54B1-888817F3F7D3}"/>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ABA41D9-FF2D-5F2B-493B-75356560083D}"/>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81719" y="1028700"/>
            <a:ext cx="17924562" cy="7638986"/>
          </a:xfrm>
          <a:prstGeom prst="rect">
            <a:avLst/>
          </a:prstGeom>
        </p:spPr>
        <p:txBody>
          <a:bodyPr lIns="0" tIns="0" rIns="0" bIns="0" rtlCol="0" anchor="t">
            <a:spAutoFit/>
          </a:bodyPr>
          <a:lstStyle/>
          <a:p>
            <a:pPr>
              <a:lnSpc>
                <a:spcPts val="3999"/>
              </a:lnSpc>
            </a:pPr>
            <a:r>
              <a:rPr lang="en-US" sz="3999" spc="-39" dirty="0">
                <a:solidFill>
                  <a:srgbClr val="000000"/>
                </a:solidFill>
                <a:latin typeface="Times New Roman Bold"/>
              </a:rPr>
              <a:t>Components of F1 bottom tank:</a:t>
            </a:r>
          </a:p>
          <a:p>
            <a:pPr>
              <a:lnSpc>
                <a:spcPts val="3300"/>
              </a:lnSpc>
            </a:pPr>
            <a:r>
              <a:rPr lang="en-US" sz="3300" spc="-33" dirty="0">
                <a:solidFill>
                  <a:srgbClr val="000000"/>
                </a:solidFill>
                <a:latin typeface="Times New Roman"/>
              </a:rPr>
              <a:t> </a:t>
            </a:r>
          </a:p>
          <a:p>
            <a:pPr marL="712470" lvl="1" indent="-356235">
              <a:lnSpc>
                <a:spcPts val="3926"/>
              </a:lnSpc>
              <a:buFont typeface="Arial"/>
              <a:buChar char="•"/>
            </a:pPr>
            <a:r>
              <a:rPr lang="en-US" sz="3300" spc="-33" dirty="0">
                <a:solidFill>
                  <a:srgbClr val="000000"/>
                </a:solidFill>
                <a:latin typeface="Times New Roman"/>
              </a:rPr>
              <a:t>Main booster pump (BP1)-electrically operated. </a:t>
            </a:r>
          </a:p>
          <a:p>
            <a:pPr marL="712470" lvl="1" indent="-356235">
              <a:lnSpc>
                <a:spcPts val="3926"/>
              </a:lnSpc>
              <a:buFont typeface="Arial"/>
              <a:buChar char="•"/>
            </a:pPr>
            <a:r>
              <a:rPr lang="en-US" sz="3300" spc="-33" dirty="0">
                <a:solidFill>
                  <a:srgbClr val="000000"/>
                </a:solidFill>
                <a:latin typeface="Times New Roman"/>
              </a:rPr>
              <a:t>Standby booster pump (BP2)-hydraulically operated. </a:t>
            </a:r>
          </a:p>
          <a:p>
            <a:pPr marL="712470" lvl="1" indent="-356235">
              <a:lnSpc>
                <a:spcPts val="3926"/>
              </a:lnSpc>
              <a:buFont typeface="Arial"/>
              <a:buChar char="•"/>
            </a:pPr>
            <a:r>
              <a:rPr lang="en-US" sz="3300" spc="-33" dirty="0">
                <a:solidFill>
                  <a:srgbClr val="000000"/>
                </a:solidFill>
                <a:latin typeface="Times New Roman"/>
              </a:rPr>
              <a:t>DC starting pump-Supplies fuel to the Jet Fuel Starter (JFS).</a:t>
            </a:r>
          </a:p>
          <a:p>
            <a:pPr marL="712470" lvl="1" indent="-356235">
              <a:lnSpc>
                <a:spcPts val="3926"/>
              </a:lnSpc>
              <a:buFont typeface="Arial"/>
              <a:buChar char="•"/>
            </a:pPr>
            <a:r>
              <a:rPr lang="en-US" sz="3300" spc="-33" dirty="0">
                <a:solidFill>
                  <a:srgbClr val="000000"/>
                </a:solidFill>
                <a:latin typeface="Times New Roman"/>
              </a:rPr>
              <a:t>Defueling selector valve. </a:t>
            </a:r>
          </a:p>
          <a:p>
            <a:pPr marL="712470" lvl="1" indent="-356235">
              <a:lnSpc>
                <a:spcPts val="3926"/>
              </a:lnSpc>
              <a:buFont typeface="Arial"/>
              <a:buChar char="•"/>
            </a:pPr>
            <a:r>
              <a:rPr lang="en-US" sz="3300" spc="-33" dirty="0">
                <a:solidFill>
                  <a:srgbClr val="000000"/>
                </a:solidFill>
                <a:latin typeface="Times New Roman"/>
              </a:rPr>
              <a:t>Fuel drain valve</a:t>
            </a:r>
          </a:p>
          <a:p>
            <a:pPr marL="712470" lvl="1" indent="-356235">
              <a:lnSpc>
                <a:spcPts val="3926"/>
              </a:lnSpc>
              <a:buFont typeface="Arial"/>
              <a:buChar char="•"/>
            </a:pPr>
            <a:r>
              <a:rPr lang="en-US" sz="3300" spc="-33" dirty="0">
                <a:solidFill>
                  <a:srgbClr val="000000"/>
                </a:solidFill>
                <a:latin typeface="Times New Roman"/>
              </a:rPr>
              <a:t>Water drain valve</a:t>
            </a:r>
          </a:p>
          <a:p>
            <a:pPr>
              <a:lnSpc>
                <a:spcPts val="3300"/>
              </a:lnSpc>
            </a:pPr>
            <a:endParaRPr dirty="0"/>
          </a:p>
          <a:p>
            <a:pPr>
              <a:lnSpc>
                <a:spcPts val="3300"/>
              </a:lnSpc>
            </a:pPr>
            <a:r>
              <a:rPr lang="en-US" sz="3300" spc="-33" dirty="0">
                <a:solidFill>
                  <a:srgbClr val="000000"/>
                </a:solidFill>
                <a:latin typeface="Times New Roman"/>
              </a:rPr>
              <a:t>There are 5 transfer circuits, 1 for each drop tank, 1 for the FIA tank and 1 for the LH, RH wing tanks</a:t>
            </a:r>
          </a:p>
          <a:p>
            <a:pPr>
              <a:lnSpc>
                <a:spcPts val="3300"/>
              </a:lnSpc>
            </a:pPr>
            <a:endParaRPr dirty="0"/>
          </a:p>
          <a:p>
            <a:pPr marL="712470" lvl="1" indent="-356235">
              <a:lnSpc>
                <a:spcPts val="3861"/>
              </a:lnSpc>
              <a:buFont typeface="Arial"/>
              <a:buChar char="•"/>
            </a:pPr>
            <a:r>
              <a:rPr lang="en-US" sz="3300" spc="-33" dirty="0">
                <a:solidFill>
                  <a:srgbClr val="000000"/>
                </a:solidFill>
                <a:latin typeface="Times New Roman"/>
              </a:rPr>
              <a:t>The Transfer Cum Refueling Valve (TCRV) </a:t>
            </a:r>
          </a:p>
          <a:p>
            <a:pPr marL="712470" lvl="1" indent="-356235">
              <a:lnSpc>
                <a:spcPts val="3861"/>
              </a:lnSpc>
              <a:buFont typeface="Arial"/>
              <a:buChar char="•"/>
            </a:pPr>
            <a:r>
              <a:rPr lang="en-US" sz="3300" spc="-33" dirty="0">
                <a:solidFill>
                  <a:srgbClr val="000000"/>
                </a:solidFill>
                <a:latin typeface="Times New Roman"/>
              </a:rPr>
              <a:t>The FNAV or the Fuel No Air Valve </a:t>
            </a:r>
          </a:p>
          <a:p>
            <a:pPr marL="712470" lvl="1" indent="-356235">
              <a:lnSpc>
                <a:spcPts val="3861"/>
              </a:lnSpc>
              <a:buFont typeface="Arial"/>
              <a:buChar char="•"/>
            </a:pPr>
            <a:r>
              <a:rPr lang="en-US" sz="3300" spc="-33" dirty="0">
                <a:solidFill>
                  <a:srgbClr val="000000"/>
                </a:solidFill>
                <a:latin typeface="Times New Roman"/>
              </a:rPr>
              <a:t> Air No Fuel Valve (ANFV)</a:t>
            </a:r>
          </a:p>
          <a:p>
            <a:pPr marL="712470" lvl="1" indent="-356235">
              <a:lnSpc>
                <a:spcPts val="3861"/>
              </a:lnSpc>
              <a:buFont typeface="Arial"/>
              <a:buChar char="•"/>
            </a:pPr>
            <a:r>
              <a:rPr lang="en-US" sz="3300" spc="-33" dirty="0">
                <a:solidFill>
                  <a:srgbClr val="000000"/>
                </a:solidFill>
                <a:latin typeface="Times New Roman"/>
              </a:rPr>
              <a:t> Surge Relief Valve (SRV) </a:t>
            </a:r>
          </a:p>
          <a:p>
            <a:pPr marL="712470" lvl="1" indent="-356235">
              <a:lnSpc>
                <a:spcPts val="3861"/>
              </a:lnSpc>
              <a:buFont typeface="Arial"/>
              <a:buChar char="•"/>
            </a:pPr>
            <a:r>
              <a:rPr lang="en-US" sz="3300" spc="-33" dirty="0">
                <a:solidFill>
                  <a:srgbClr val="000000"/>
                </a:solidFill>
                <a:latin typeface="Times New Roman"/>
              </a:rPr>
              <a:t>Jet Fuel Starter (JFS) </a:t>
            </a:r>
          </a:p>
        </p:txBody>
      </p:sp>
      <p:sp>
        <p:nvSpPr>
          <p:cNvPr id="5" name="Slide Number Placeholder 4">
            <a:extLst>
              <a:ext uri="{FF2B5EF4-FFF2-40B4-BE49-F238E27FC236}">
                <a16:creationId xmlns:a16="http://schemas.microsoft.com/office/drawing/2014/main" id="{A3F05641-D260-86F9-C986-B456F9E57480}"/>
              </a:ext>
            </a:extLst>
          </p:cNvPr>
          <p:cNvSpPr>
            <a:spLocks noGrp="1"/>
          </p:cNvSpPr>
          <p:nvPr>
            <p:ph type="sldNum" sz="quarter" idx="12"/>
          </p:nvPr>
        </p:nvSpPr>
        <p:spPr/>
        <p:txBody>
          <a:bodyPr/>
          <a:lstStyle/>
          <a:p>
            <a:fld id="{B6F15528-21DE-4FAA-801E-634DDDAF4B2B}" type="slidenum">
              <a:rPr lang="en-US" sz="4000" b="1" smtClean="0">
                <a:latin typeface="Times New Roman" panose="02020603050405020304" pitchFamily="18" charset="0"/>
                <a:cs typeface="Times New Roman" panose="02020603050405020304" pitchFamily="18" charset="0"/>
              </a:rPr>
              <a:pPr/>
              <a:t>9</a:t>
            </a:fld>
            <a:endParaRPr lang="en-US" sz="2800" b="1" dirty="0">
              <a:latin typeface="Times New Roman" panose="02020603050405020304" pitchFamily="18" charset="0"/>
              <a:cs typeface="Times New Roman" panose="02020603050405020304" pitchFamily="18" charset="0"/>
            </a:endParaRPr>
          </a:p>
        </p:txBody>
      </p:sp>
      <p:sp>
        <p:nvSpPr>
          <p:cNvPr id="6" name="Footer Placeholder 3">
            <a:extLst>
              <a:ext uri="{FF2B5EF4-FFF2-40B4-BE49-F238E27FC236}">
                <a16:creationId xmlns:a16="http://schemas.microsoft.com/office/drawing/2014/main" id="{3B399F6E-94BD-441E-DDFA-F8CA6C8B81B3}"/>
              </a:ext>
            </a:extLst>
          </p:cNvPr>
          <p:cNvSpPr txBox="1">
            <a:spLocks/>
          </p:cNvSpPr>
          <p:nvPr/>
        </p:nvSpPr>
        <p:spPr>
          <a:xfrm>
            <a:off x="0" y="9808370"/>
            <a:ext cx="667288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00000"/>
                </a:solidFill>
                <a:latin typeface="Times New Roman" panose="02020603050405020304" pitchFamily="18" charset="0"/>
                <a:cs typeface="Times New Roman" panose="02020603050405020304" pitchFamily="18" charset="0"/>
              </a:rPr>
              <a:t>8th SEM DEPT OF ECE DR TTIT, KGF</a:t>
            </a:r>
            <a:endParaRPr lang="en-IN" sz="2000" b="1" dirty="0">
              <a:solidFill>
                <a:srgbClr val="00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5E970CE-B618-684F-4B4D-F9BECDA27B7F}"/>
              </a:ext>
            </a:extLst>
          </p:cNvPr>
          <p:cNvSpPr txBox="1"/>
          <p:nvPr/>
        </p:nvSpPr>
        <p:spPr>
          <a:xfrm>
            <a:off x="0" y="926"/>
            <a:ext cx="6885993" cy="48301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spcAft>
                <a:spcPts val="1000"/>
              </a:spcAft>
            </a:pPr>
            <a:r>
              <a:rPr kumimoji="0" lang="en-US" sz="2400" b="0" i="0" u="none" strike="noStrike" kern="1200" cap="none" spc="0" normalizeH="0" baseline="0" noProof="0" dirty="0">
                <a:ln>
                  <a:noFill/>
                </a:ln>
                <a:effectLst/>
                <a:uLnTx/>
                <a:uFillTx/>
                <a:latin typeface="Times New Roman Bold" panose="02020803070505020304" pitchFamily="18" charset="0"/>
                <a:ea typeface="+mn-ea"/>
                <a:cs typeface="Times New Roman Bold" panose="02020803070505020304" pitchFamily="18" charset="0"/>
              </a:rPr>
              <a:t>Nonlinear 6-DOF Dynamic RCAM Model</a:t>
            </a:r>
            <a:endParaRPr lang="en-US" sz="105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146625F-D134-C9F3-BE4D-8EC45C6E9979}"/>
              </a:ext>
            </a:extLst>
          </p:cNvPr>
          <p:cNvSpPr txBox="1"/>
          <p:nvPr/>
        </p:nvSpPr>
        <p:spPr>
          <a:xfrm>
            <a:off x="16488817" y="0"/>
            <a:ext cx="1799184" cy="523220"/>
          </a:xfrm>
          <a:prstGeom prst="rect">
            <a:avLst/>
          </a:prstGeom>
          <a:noFill/>
        </p:spPr>
        <p:txBody>
          <a:bodyPr wrap="square">
            <a:spAutoFit/>
          </a:bodyPr>
          <a:lstStyle/>
          <a:p>
            <a:r>
              <a:rPr lang="en-IN" sz="2800" b="1" dirty="0">
                <a:solidFill>
                  <a:srgbClr val="000000"/>
                </a:solidFill>
                <a:latin typeface="Times New Roman" panose="02020603050405020304" pitchFamily="18" charset="0"/>
                <a:cs typeface="Times New Roman" panose="02020603050405020304" pitchFamily="18" charset="0"/>
              </a:rPr>
              <a:t>2023-2024</a:t>
            </a:r>
            <a:endParaRPr lang="en-IN" sz="2800" b="1" dirty="0">
              <a:solidFill>
                <a:srgbClr val="000000"/>
              </a:solidFill>
              <a:latin typeface="Segoe UI 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819</TotalTime>
  <Words>1757</Words>
  <Application>Microsoft Office PowerPoint</Application>
  <PresentationFormat>Custom</PresentationFormat>
  <Paragraphs>341</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Times New Roman Bold Italics</vt:lpstr>
      <vt:lpstr>Arial</vt:lpstr>
      <vt:lpstr>Calibri</vt:lpstr>
      <vt:lpstr>Segoe UI Light</vt:lpstr>
      <vt:lpstr>Times New Roman Bold</vt:lpstr>
      <vt:lpstr>Wingdings</vt:lpstr>
      <vt:lpstr>Times New Roman</vt:lpstr>
      <vt:lpstr>Calibri Light</vt:lpstr>
      <vt:lpstr>Office Theme</vt:lpstr>
      <vt:lpstr>PowerPoint Presentation</vt:lpstr>
      <vt:lpstr>PowerPoint Presentation</vt:lpstr>
      <vt:lpstr>PowerPoint Presentation</vt:lpstr>
      <vt:lpstr>Introduction about LCA-Tejas</vt:lpstr>
      <vt:lpstr>Vision</vt:lpstr>
      <vt:lpstr>PowerPoint Presentation</vt:lpstr>
      <vt:lpstr>PowerPoint Presentation</vt:lpstr>
      <vt:lpstr>PowerPoint Presentation</vt:lpstr>
      <vt:lpstr>PowerPoint Presentation</vt:lpstr>
      <vt:lpstr>PowerPoint Presentation</vt:lpstr>
      <vt:lpstr>2. Electrical System </vt:lpstr>
      <vt:lpstr>PowerPoint Presentation</vt:lpstr>
      <vt:lpstr>3. Seat and Safety:</vt:lpstr>
      <vt:lpstr>PowerPoint Presentation</vt:lpstr>
      <vt:lpstr>5.Hydraulic System </vt:lpstr>
      <vt:lpstr>PowerPoint Presentation</vt:lpstr>
      <vt:lpstr>FUSELAGES ASSEMBLY Front fuselage</vt:lpstr>
      <vt:lpstr>Centre fuselage</vt:lpstr>
      <vt:lpstr>Rear fuselage</vt:lpstr>
      <vt:lpstr>COUPLING </vt:lpstr>
      <vt:lpstr>PowerPoint Presentation</vt:lpstr>
      <vt:lpstr>PowerPoint Presentation</vt:lpstr>
      <vt:lpstr>PowerPoint Presentation</vt:lpstr>
      <vt:lpstr>PowerPoint Presentation</vt:lpstr>
      <vt:lpstr>System Implementation :</vt:lpstr>
      <vt:lpstr>Flow Chart for RCAM_model.m</vt:lpstr>
      <vt:lpstr>Flow Chart for Initialization.m </vt:lpstr>
      <vt:lpstr>Simulink Design</vt:lpstr>
      <vt:lpstr>RCAM Simulink Module</vt:lpstr>
      <vt:lpstr>PowerPoint Presentation</vt:lpstr>
      <vt:lpstr>U Inputs</vt:lpstr>
      <vt:lpstr>Outputs Waveform For Velocity</vt:lpstr>
      <vt:lpstr>Outputs Waveform For Angular Rate</vt:lpstr>
      <vt:lpstr>Outputs Waveform For Euler angle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Modern and Elegant Company Profile Presentation</dc:title>
  <dc:creator>admin</dc:creator>
  <cp:lastModifiedBy>Harsha S</cp:lastModifiedBy>
  <cp:revision>66</cp:revision>
  <dcterms:created xsi:type="dcterms:W3CDTF">2006-08-16T00:00:00Z</dcterms:created>
  <dcterms:modified xsi:type="dcterms:W3CDTF">2024-05-26T15:20:56Z</dcterms:modified>
  <dc:identifier>DAFvqPi3TPk</dc:identifier>
</cp:coreProperties>
</file>